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78" r:id="rId2"/>
    <p:sldId id="299" r:id="rId3"/>
    <p:sldId id="282" r:id="rId4"/>
    <p:sldId id="296" r:id="rId5"/>
    <p:sldId id="298" r:id="rId6"/>
    <p:sldId id="300" r:id="rId7"/>
    <p:sldId id="301" r:id="rId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87" d="100"/>
          <a:sy n="87" d="100"/>
        </p:scale>
        <p:origin x="34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C5A6A8-79C2-4713-898E-834B62CFB559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22733EF4-59BF-46F3-908E-88E720FE5961}">
      <dgm:prSet phldrT="[Metin]"/>
      <dgm:spPr/>
      <dgm:t>
        <a:bodyPr/>
        <a:lstStyle/>
        <a:p>
          <a:r>
            <a:rPr lang="tr-TR" dirty="0"/>
            <a:t>Geliştirme Ekibi</a:t>
          </a:r>
        </a:p>
      </dgm:t>
    </dgm:pt>
    <dgm:pt modelId="{62436CCB-BFBB-422A-ACB1-664778C5C811}" type="parTrans" cxnId="{67A6181F-5E19-4677-B61B-721FC790F292}">
      <dgm:prSet/>
      <dgm:spPr/>
      <dgm:t>
        <a:bodyPr/>
        <a:lstStyle/>
        <a:p>
          <a:endParaRPr lang="tr-TR"/>
        </a:p>
      </dgm:t>
    </dgm:pt>
    <dgm:pt modelId="{48795CD9-67F0-4B10-88C6-5F0195C0B3AF}" type="sibTrans" cxnId="{67A6181F-5E19-4677-B61B-721FC790F292}">
      <dgm:prSet/>
      <dgm:spPr/>
      <dgm:t>
        <a:bodyPr/>
        <a:lstStyle/>
        <a:p>
          <a:endParaRPr lang="tr-TR"/>
        </a:p>
      </dgm:t>
    </dgm:pt>
    <dgm:pt modelId="{25BAE195-CFB4-4553-9700-F193C1CB03E7}">
      <dgm:prSet phldrT="[Metin]"/>
      <dgm:spPr/>
      <dgm:t>
        <a:bodyPr/>
        <a:lstStyle/>
        <a:p>
          <a:r>
            <a:rPr lang="tr-TR" dirty="0"/>
            <a:t>Plan</a:t>
          </a:r>
        </a:p>
      </dgm:t>
    </dgm:pt>
    <dgm:pt modelId="{983F1690-2ABA-48A8-8F14-1481562458B1}" type="parTrans" cxnId="{ED0C4FA2-5DC5-43FC-9243-121616C9D933}">
      <dgm:prSet/>
      <dgm:spPr/>
      <dgm:t>
        <a:bodyPr/>
        <a:lstStyle/>
        <a:p>
          <a:endParaRPr lang="tr-TR"/>
        </a:p>
      </dgm:t>
    </dgm:pt>
    <dgm:pt modelId="{6A665E13-B8A6-41E1-806E-CE616746833B}" type="sibTrans" cxnId="{ED0C4FA2-5DC5-43FC-9243-121616C9D933}">
      <dgm:prSet/>
      <dgm:spPr/>
      <dgm:t>
        <a:bodyPr/>
        <a:lstStyle/>
        <a:p>
          <a:endParaRPr lang="tr-TR"/>
        </a:p>
      </dgm:t>
    </dgm:pt>
    <dgm:pt modelId="{BF5CCFBC-38C0-4DB7-B1CB-C281541E6CFD}">
      <dgm:prSet phldrT="[Metin]"/>
      <dgm:spPr/>
      <dgm:t>
        <a:bodyPr/>
        <a:lstStyle/>
        <a:p>
          <a:r>
            <a:rPr lang="tr-TR" dirty="0"/>
            <a:t>Tasarım</a:t>
          </a:r>
        </a:p>
      </dgm:t>
    </dgm:pt>
    <dgm:pt modelId="{6B688F02-0FB9-4D68-9A0A-D8C10518788D}" type="parTrans" cxnId="{BBE799F9-8E24-466E-A662-68248E5EC65F}">
      <dgm:prSet/>
      <dgm:spPr/>
      <dgm:t>
        <a:bodyPr/>
        <a:lstStyle/>
        <a:p>
          <a:endParaRPr lang="tr-TR"/>
        </a:p>
      </dgm:t>
    </dgm:pt>
    <dgm:pt modelId="{0B1C2B14-6B7F-4D16-8F5F-659A63BA295F}" type="sibTrans" cxnId="{BBE799F9-8E24-466E-A662-68248E5EC65F}">
      <dgm:prSet/>
      <dgm:spPr/>
      <dgm:t>
        <a:bodyPr/>
        <a:lstStyle/>
        <a:p>
          <a:endParaRPr lang="tr-TR"/>
        </a:p>
      </dgm:t>
    </dgm:pt>
    <dgm:pt modelId="{85A20A2F-D611-45B9-995A-D0FFA964A1A3}">
      <dgm:prSet phldrT="[Metin]"/>
      <dgm:spPr/>
      <dgm:t>
        <a:bodyPr/>
        <a:lstStyle/>
        <a:p>
          <a:r>
            <a:rPr lang="tr-TR" dirty="0"/>
            <a:t>Operasyon Ekibi</a:t>
          </a:r>
        </a:p>
      </dgm:t>
    </dgm:pt>
    <dgm:pt modelId="{ACA3E96D-39E2-4DE7-A5AE-7F17A2DCDDC3}" type="parTrans" cxnId="{CE0F9247-E580-4DDB-9519-34F5ECFDC60E}">
      <dgm:prSet/>
      <dgm:spPr/>
      <dgm:t>
        <a:bodyPr/>
        <a:lstStyle/>
        <a:p>
          <a:endParaRPr lang="tr-TR"/>
        </a:p>
      </dgm:t>
    </dgm:pt>
    <dgm:pt modelId="{5F6FED5B-EE09-462E-99B1-7D901506188D}" type="sibTrans" cxnId="{CE0F9247-E580-4DDB-9519-34F5ECFDC60E}">
      <dgm:prSet/>
      <dgm:spPr/>
      <dgm:t>
        <a:bodyPr/>
        <a:lstStyle/>
        <a:p>
          <a:endParaRPr lang="tr-TR"/>
        </a:p>
      </dgm:t>
    </dgm:pt>
    <dgm:pt modelId="{E3D9DBB3-6155-4084-905B-16937E4DCB09}">
      <dgm:prSet phldrT="[Metin]"/>
      <dgm:spPr/>
      <dgm:t>
        <a:bodyPr/>
        <a:lstStyle/>
        <a:p>
          <a:r>
            <a:rPr lang="tr-TR" dirty="0"/>
            <a:t>Test</a:t>
          </a:r>
        </a:p>
      </dgm:t>
    </dgm:pt>
    <dgm:pt modelId="{FFB47D7B-DF9E-4E2E-BF09-56B647360F43}" type="parTrans" cxnId="{02FA3858-E150-48AC-9AEE-EEFD589FB828}">
      <dgm:prSet/>
      <dgm:spPr/>
      <dgm:t>
        <a:bodyPr/>
        <a:lstStyle/>
        <a:p>
          <a:endParaRPr lang="tr-TR"/>
        </a:p>
      </dgm:t>
    </dgm:pt>
    <dgm:pt modelId="{E8BF043E-2C7B-4100-A5B6-9DF47787248C}" type="sibTrans" cxnId="{02FA3858-E150-48AC-9AEE-EEFD589FB828}">
      <dgm:prSet/>
      <dgm:spPr/>
      <dgm:t>
        <a:bodyPr/>
        <a:lstStyle/>
        <a:p>
          <a:endParaRPr lang="tr-TR"/>
        </a:p>
      </dgm:t>
    </dgm:pt>
    <dgm:pt modelId="{244F4617-CEC1-4E49-9FA7-E26544960B93}">
      <dgm:prSet phldrT="[Metin]"/>
      <dgm:spPr/>
      <dgm:t>
        <a:bodyPr/>
        <a:lstStyle/>
        <a:p>
          <a:r>
            <a:rPr lang="tr-TR" dirty="0"/>
            <a:t>Dağıtım</a:t>
          </a:r>
        </a:p>
      </dgm:t>
    </dgm:pt>
    <dgm:pt modelId="{0F7294A4-7261-4DE6-B23B-4B399044354B}" type="parTrans" cxnId="{857566E2-C9D1-4487-A9EF-53C050830BFB}">
      <dgm:prSet/>
      <dgm:spPr/>
      <dgm:t>
        <a:bodyPr/>
        <a:lstStyle/>
        <a:p>
          <a:endParaRPr lang="tr-TR"/>
        </a:p>
      </dgm:t>
    </dgm:pt>
    <dgm:pt modelId="{41A5B5A4-2FC8-438A-934A-EEBB832B4759}" type="sibTrans" cxnId="{857566E2-C9D1-4487-A9EF-53C050830BFB}">
      <dgm:prSet/>
      <dgm:spPr/>
      <dgm:t>
        <a:bodyPr/>
        <a:lstStyle/>
        <a:p>
          <a:endParaRPr lang="tr-TR"/>
        </a:p>
      </dgm:t>
    </dgm:pt>
    <dgm:pt modelId="{5C8CA877-9513-4F6A-BBDC-88EBB3FCEADA}">
      <dgm:prSet phldrT="[Metin]"/>
      <dgm:spPr/>
      <dgm:t>
        <a:bodyPr/>
        <a:lstStyle/>
        <a:p>
          <a:r>
            <a:rPr lang="tr-TR" dirty="0"/>
            <a:t>Kodlama</a:t>
          </a:r>
        </a:p>
      </dgm:t>
    </dgm:pt>
    <dgm:pt modelId="{29D7871D-AEA9-48F5-BC29-09DA441F6821}" type="parTrans" cxnId="{4793B42D-2DB4-4D91-AE9F-C80D22E8A4B9}">
      <dgm:prSet/>
      <dgm:spPr/>
      <dgm:t>
        <a:bodyPr/>
        <a:lstStyle/>
        <a:p>
          <a:endParaRPr lang="tr-TR"/>
        </a:p>
      </dgm:t>
    </dgm:pt>
    <dgm:pt modelId="{536D06DC-1C37-4150-BD53-08FA518C1C87}" type="sibTrans" cxnId="{4793B42D-2DB4-4D91-AE9F-C80D22E8A4B9}">
      <dgm:prSet/>
      <dgm:spPr/>
      <dgm:t>
        <a:bodyPr/>
        <a:lstStyle/>
        <a:p>
          <a:endParaRPr lang="tr-TR"/>
        </a:p>
      </dgm:t>
    </dgm:pt>
    <dgm:pt modelId="{AD3F6839-D4B0-4B3B-9B3C-EF2EC6BF2984}">
      <dgm:prSet phldrT="[Metin]"/>
      <dgm:spPr/>
      <dgm:t>
        <a:bodyPr/>
        <a:lstStyle/>
        <a:p>
          <a:r>
            <a:rPr lang="tr-TR" dirty="0"/>
            <a:t>Bakım</a:t>
          </a:r>
        </a:p>
      </dgm:t>
    </dgm:pt>
    <dgm:pt modelId="{A1537898-E31C-4D44-B5FC-64BA0D72A59B}" type="parTrans" cxnId="{0468C322-FD47-47C5-8110-17B3C5E6D5DF}">
      <dgm:prSet/>
      <dgm:spPr/>
      <dgm:t>
        <a:bodyPr/>
        <a:lstStyle/>
        <a:p>
          <a:endParaRPr lang="tr-TR"/>
        </a:p>
      </dgm:t>
    </dgm:pt>
    <dgm:pt modelId="{A3745E9C-B8FA-4E47-AA11-79E63A0A9D8A}" type="sibTrans" cxnId="{0468C322-FD47-47C5-8110-17B3C5E6D5DF}">
      <dgm:prSet/>
      <dgm:spPr/>
      <dgm:t>
        <a:bodyPr/>
        <a:lstStyle/>
        <a:p>
          <a:endParaRPr lang="tr-TR"/>
        </a:p>
      </dgm:t>
    </dgm:pt>
    <dgm:pt modelId="{A774BE79-0846-4796-BFC3-E47D6AF8EE9D}" type="pres">
      <dgm:prSet presAssocID="{D6C5A6A8-79C2-4713-898E-834B62CFB559}" presName="Name0" presStyleCnt="0">
        <dgm:presLayoutVars>
          <dgm:dir/>
          <dgm:animLvl val="lvl"/>
          <dgm:resizeHandles val="exact"/>
        </dgm:presLayoutVars>
      </dgm:prSet>
      <dgm:spPr/>
    </dgm:pt>
    <dgm:pt modelId="{4932D6ED-2308-465B-9E5A-26584BC9E037}" type="pres">
      <dgm:prSet presAssocID="{22733EF4-59BF-46F3-908E-88E720FE5961}" presName="composite" presStyleCnt="0"/>
      <dgm:spPr/>
    </dgm:pt>
    <dgm:pt modelId="{DBA9C1C4-D0E3-4B30-96B2-2308BF41024D}" type="pres">
      <dgm:prSet presAssocID="{22733EF4-59BF-46F3-908E-88E720FE5961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CE4EC104-4E1C-4FDE-8C12-86B38D39069C}" type="pres">
      <dgm:prSet presAssocID="{22733EF4-59BF-46F3-908E-88E720FE5961}" presName="desTx" presStyleLbl="alignAccFollowNode1" presStyleIdx="0" presStyleCnt="2">
        <dgm:presLayoutVars>
          <dgm:bulletEnabled val="1"/>
        </dgm:presLayoutVars>
      </dgm:prSet>
      <dgm:spPr/>
    </dgm:pt>
    <dgm:pt modelId="{B33A3262-C2AD-46EC-9DC4-D3F1F7CAC534}" type="pres">
      <dgm:prSet presAssocID="{48795CD9-67F0-4B10-88C6-5F0195C0B3AF}" presName="space" presStyleCnt="0"/>
      <dgm:spPr/>
    </dgm:pt>
    <dgm:pt modelId="{525F608E-1343-47DB-9A96-7F96EA4DBA38}" type="pres">
      <dgm:prSet presAssocID="{85A20A2F-D611-45B9-995A-D0FFA964A1A3}" presName="composite" presStyleCnt="0"/>
      <dgm:spPr/>
    </dgm:pt>
    <dgm:pt modelId="{2E179F7F-F4F0-49DF-A6D7-810D0947B7C5}" type="pres">
      <dgm:prSet presAssocID="{85A20A2F-D611-45B9-995A-D0FFA964A1A3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EC310BA2-216C-40CE-B537-7B1BCDB765FC}" type="pres">
      <dgm:prSet presAssocID="{85A20A2F-D611-45B9-995A-D0FFA964A1A3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67A6181F-5E19-4677-B61B-721FC790F292}" srcId="{D6C5A6A8-79C2-4713-898E-834B62CFB559}" destId="{22733EF4-59BF-46F3-908E-88E720FE5961}" srcOrd="0" destOrd="0" parTransId="{62436CCB-BFBB-422A-ACB1-664778C5C811}" sibTransId="{48795CD9-67F0-4B10-88C6-5F0195C0B3AF}"/>
    <dgm:cxn modelId="{295EFA21-321D-44BF-BB92-228E2588EC94}" type="presOf" srcId="{244F4617-CEC1-4E49-9FA7-E26544960B93}" destId="{EC310BA2-216C-40CE-B537-7B1BCDB765FC}" srcOrd="0" destOrd="1" presId="urn:microsoft.com/office/officeart/2005/8/layout/hList1"/>
    <dgm:cxn modelId="{0468C322-FD47-47C5-8110-17B3C5E6D5DF}" srcId="{85A20A2F-D611-45B9-995A-D0FFA964A1A3}" destId="{AD3F6839-D4B0-4B3B-9B3C-EF2EC6BF2984}" srcOrd="2" destOrd="0" parTransId="{A1537898-E31C-4D44-B5FC-64BA0D72A59B}" sibTransId="{A3745E9C-B8FA-4E47-AA11-79E63A0A9D8A}"/>
    <dgm:cxn modelId="{4793B42D-2DB4-4D91-AE9F-C80D22E8A4B9}" srcId="{22733EF4-59BF-46F3-908E-88E720FE5961}" destId="{5C8CA877-9513-4F6A-BBDC-88EBB3FCEADA}" srcOrd="2" destOrd="0" parTransId="{29D7871D-AEA9-48F5-BC29-09DA441F6821}" sibTransId="{536D06DC-1C37-4150-BD53-08FA518C1C87}"/>
    <dgm:cxn modelId="{1C500440-0E54-4319-9A21-A26DB30C98C2}" type="presOf" srcId="{22733EF4-59BF-46F3-908E-88E720FE5961}" destId="{DBA9C1C4-D0E3-4B30-96B2-2308BF41024D}" srcOrd="0" destOrd="0" presId="urn:microsoft.com/office/officeart/2005/8/layout/hList1"/>
    <dgm:cxn modelId="{CE0F9247-E580-4DDB-9519-34F5ECFDC60E}" srcId="{D6C5A6A8-79C2-4713-898E-834B62CFB559}" destId="{85A20A2F-D611-45B9-995A-D0FFA964A1A3}" srcOrd="1" destOrd="0" parTransId="{ACA3E96D-39E2-4DE7-A5AE-7F17A2DCDDC3}" sibTransId="{5F6FED5B-EE09-462E-99B1-7D901506188D}"/>
    <dgm:cxn modelId="{8BB5014C-C825-4F89-8F11-E0D8C293F999}" type="presOf" srcId="{E3D9DBB3-6155-4084-905B-16937E4DCB09}" destId="{EC310BA2-216C-40CE-B537-7B1BCDB765FC}" srcOrd="0" destOrd="0" presId="urn:microsoft.com/office/officeart/2005/8/layout/hList1"/>
    <dgm:cxn modelId="{5040E551-D073-48EA-8752-BD9DEFC4DAF0}" type="presOf" srcId="{5C8CA877-9513-4F6A-BBDC-88EBB3FCEADA}" destId="{CE4EC104-4E1C-4FDE-8C12-86B38D39069C}" srcOrd="0" destOrd="2" presId="urn:microsoft.com/office/officeart/2005/8/layout/hList1"/>
    <dgm:cxn modelId="{02FA3858-E150-48AC-9AEE-EEFD589FB828}" srcId="{85A20A2F-D611-45B9-995A-D0FFA964A1A3}" destId="{E3D9DBB3-6155-4084-905B-16937E4DCB09}" srcOrd="0" destOrd="0" parTransId="{FFB47D7B-DF9E-4E2E-BF09-56B647360F43}" sibTransId="{E8BF043E-2C7B-4100-A5B6-9DF47787248C}"/>
    <dgm:cxn modelId="{ED0C4FA2-5DC5-43FC-9243-121616C9D933}" srcId="{22733EF4-59BF-46F3-908E-88E720FE5961}" destId="{25BAE195-CFB4-4553-9700-F193C1CB03E7}" srcOrd="0" destOrd="0" parTransId="{983F1690-2ABA-48A8-8F14-1481562458B1}" sibTransId="{6A665E13-B8A6-41E1-806E-CE616746833B}"/>
    <dgm:cxn modelId="{A4D132AC-6868-46EB-A115-C63D604F5C86}" type="presOf" srcId="{D6C5A6A8-79C2-4713-898E-834B62CFB559}" destId="{A774BE79-0846-4796-BFC3-E47D6AF8EE9D}" srcOrd="0" destOrd="0" presId="urn:microsoft.com/office/officeart/2005/8/layout/hList1"/>
    <dgm:cxn modelId="{857566E2-C9D1-4487-A9EF-53C050830BFB}" srcId="{85A20A2F-D611-45B9-995A-D0FFA964A1A3}" destId="{244F4617-CEC1-4E49-9FA7-E26544960B93}" srcOrd="1" destOrd="0" parTransId="{0F7294A4-7261-4DE6-B23B-4B399044354B}" sibTransId="{41A5B5A4-2FC8-438A-934A-EEBB832B4759}"/>
    <dgm:cxn modelId="{885129E4-C306-43D4-AA9A-A12BCDEEC508}" type="presOf" srcId="{BF5CCFBC-38C0-4DB7-B1CB-C281541E6CFD}" destId="{CE4EC104-4E1C-4FDE-8C12-86B38D39069C}" srcOrd="0" destOrd="1" presId="urn:microsoft.com/office/officeart/2005/8/layout/hList1"/>
    <dgm:cxn modelId="{B6963EEE-230B-4BAC-A2CC-3FD011DEA054}" type="presOf" srcId="{AD3F6839-D4B0-4B3B-9B3C-EF2EC6BF2984}" destId="{EC310BA2-216C-40CE-B537-7B1BCDB765FC}" srcOrd="0" destOrd="2" presId="urn:microsoft.com/office/officeart/2005/8/layout/hList1"/>
    <dgm:cxn modelId="{D0EFE4EE-AC26-4CD9-A427-5B9E87224D92}" type="presOf" srcId="{25BAE195-CFB4-4553-9700-F193C1CB03E7}" destId="{CE4EC104-4E1C-4FDE-8C12-86B38D39069C}" srcOrd="0" destOrd="0" presId="urn:microsoft.com/office/officeart/2005/8/layout/hList1"/>
    <dgm:cxn modelId="{BBE799F9-8E24-466E-A662-68248E5EC65F}" srcId="{22733EF4-59BF-46F3-908E-88E720FE5961}" destId="{BF5CCFBC-38C0-4DB7-B1CB-C281541E6CFD}" srcOrd="1" destOrd="0" parTransId="{6B688F02-0FB9-4D68-9A0A-D8C10518788D}" sibTransId="{0B1C2B14-6B7F-4D16-8F5F-659A63BA295F}"/>
    <dgm:cxn modelId="{32AED8FC-B805-48D7-970C-F12EBDE90A15}" type="presOf" srcId="{85A20A2F-D611-45B9-995A-D0FFA964A1A3}" destId="{2E179F7F-F4F0-49DF-A6D7-810D0947B7C5}" srcOrd="0" destOrd="0" presId="urn:microsoft.com/office/officeart/2005/8/layout/hList1"/>
    <dgm:cxn modelId="{B51EF9FF-D571-4369-929C-66E48CAEDD86}" type="presParOf" srcId="{A774BE79-0846-4796-BFC3-E47D6AF8EE9D}" destId="{4932D6ED-2308-465B-9E5A-26584BC9E037}" srcOrd="0" destOrd="0" presId="urn:microsoft.com/office/officeart/2005/8/layout/hList1"/>
    <dgm:cxn modelId="{6B22D859-AFDD-4388-9D53-D668A1250F18}" type="presParOf" srcId="{4932D6ED-2308-465B-9E5A-26584BC9E037}" destId="{DBA9C1C4-D0E3-4B30-96B2-2308BF41024D}" srcOrd="0" destOrd="0" presId="urn:microsoft.com/office/officeart/2005/8/layout/hList1"/>
    <dgm:cxn modelId="{6123D185-B4D6-45ED-82B8-C50BFEBAE042}" type="presParOf" srcId="{4932D6ED-2308-465B-9E5A-26584BC9E037}" destId="{CE4EC104-4E1C-4FDE-8C12-86B38D39069C}" srcOrd="1" destOrd="0" presId="urn:microsoft.com/office/officeart/2005/8/layout/hList1"/>
    <dgm:cxn modelId="{93B4DD00-CA15-40D4-95B4-C146210CD726}" type="presParOf" srcId="{A774BE79-0846-4796-BFC3-E47D6AF8EE9D}" destId="{B33A3262-C2AD-46EC-9DC4-D3F1F7CAC534}" srcOrd="1" destOrd="0" presId="urn:microsoft.com/office/officeart/2005/8/layout/hList1"/>
    <dgm:cxn modelId="{AEEA2A66-DEDE-47F3-801C-76DB859E2A47}" type="presParOf" srcId="{A774BE79-0846-4796-BFC3-E47D6AF8EE9D}" destId="{525F608E-1343-47DB-9A96-7F96EA4DBA38}" srcOrd="2" destOrd="0" presId="urn:microsoft.com/office/officeart/2005/8/layout/hList1"/>
    <dgm:cxn modelId="{61EE428F-91DC-41D7-A945-0C6D4A89994F}" type="presParOf" srcId="{525F608E-1343-47DB-9A96-7F96EA4DBA38}" destId="{2E179F7F-F4F0-49DF-A6D7-810D0947B7C5}" srcOrd="0" destOrd="0" presId="urn:microsoft.com/office/officeart/2005/8/layout/hList1"/>
    <dgm:cxn modelId="{84FF458D-35FC-4CCA-B40E-CA1C715DFECC}" type="presParOf" srcId="{525F608E-1343-47DB-9A96-7F96EA4DBA38}" destId="{EC310BA2-216C-40CE-B537-7B1BCDB765F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333DFB-E3FB-48CD-8DCC-284EFC200431}" type="doc">
      <dgm:prSet loTypeId="urn:microsoft.com/office/officeart/2005/8/layout/radial6" loCatId="cycle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tr-TR"/>
        </a:p>
      </dgm:t>
    </dgm:pt>
    <dgm:pt modelId="{BFF8CF2D-CDDC-4AD1-9016-D740FC974526}">
      <dgm:prSet phldrT="[Metin]"/>
      <dgm:spPr/>
      <dgm:t>
        <a:bodyPr/>
        <a:lstStyle/>
        <a:p>
          <a:r>
            <a:rPr lang="tr-TR" dirty="0" err="1"/>
            <a:t>DevOps</a:t>
          </a:r>
          <a:r>
            <a:rPr lang="tr-TR" dirty="0"/>
            <a:t> Yaşam Döngüsü</a:t>
          </a:r>
        </a:p>
      </dgm:t>
    </dgm:pt>
    <dgm:pt modelId="{CE57D1F3-8874-431D-A1C8-78B5AFEA6074}" type="parTrans" cxnId="{40062106-CBE7-43D0-BC38-0DD08CF8FAC6}">
      <dgm:prSet/>
      <dgm:spPr/>
      <dgm:t>
        <a:bodyPr/>
        <a:lstStyle/>
        <a:p>
          <a:endParaRPr lang="tr-TR"/>
        </a:p>
      </dgm:t>
    </dgm:pt>
    <dgm:pt modelId="{1CB8A7B0-8AE2-4647-AED4-C8F89EA65351}" type="sibTrans" cxnId="{40062106-CBE7-43D0-BC38-0DD08CF8FAC6}">
      <dgm:prSet/>
      <dgm:spPr/>
      <dgm:t>
        <a:bodyPr/>
        <a:lstStyle/>
        <a:p>
          <a:endParaRPr lang="tr-TR"/>
        </a:p>
      </dgm:t>
    </dgm:pt>
    <dgm:pt modelId="{A36B5D26-40CC-40FB-A86A-A14B4EB82C92}">
      <dgm:prSet phldrT="[Metin]"/>
      <dgm:spPr/>
      <dgm:t>
        <a:bodyPr/>
        <a:lstStyle/>
        <a:p>
          <a:r>
            <a:rPr lang="tr-TR" dirty="0"/>
            <a:t>Planlama</a:t>
          </a:r>
        </a:p>
      </dgm:t>
    </dgm:pt>
    <dgm:pt modelId="{448982D2-B80D-4996-86CC-23E519D4C853}" type="parTrans" cxnId="{A6D4BDFA-D02B-4D63-B4BD-23A23EFD20D6}">
      <dgm:prSet/>
      <dgm:spPr/>
      <dgm:t>
        <a:bodyPr/>
        <a:lstStyle/>
        <a:p>
          <a:endParaRPr lang="tr-TR"/>
        </a:p>
      </dgm:t>
    </dgm:pt>
    <dgm:pt modelId="{ACEA7B1B-9CB3-4B62-AC61-82B0A07221D1}" type="sibTrans" cxnId="{A6D4BDFA-D02B-4D63-B4BD-23A23EFD20D6}">
      <dgm:prSet/>
      <dgm:spPr/>
      <dgm:t>
        <a:bodyPr/>
        <a:lstStyle/>
        <a:p>
          <a:endParaRPr lang="tr-TR"/>
        </a:p>
      </dgm:t>
    </dgm:pt>
    <dgm:pt modelId="{E996F932-F608-4C12-9D9B-3F676C12C493}">
      <dgm:prSet phldrT="[Metin]"/>
      <dgm:spPr/>
      <dgm:t>
        <a:bodyPr/>
        <a:lstStyle/>
        <a:p>
          <a:r>
            <a:rPr lang="tr-TR" dirty="0"/>
            <a:t>Kodlama</a:t>
          </a:r>
        </a:p>
      </dgm:t>
    </dgm:pt>
    <dgm:pt modelId="{1A62CE11-5B0B-4414-B2EA-48237BAE86D5}" type="parTrans" cxnId="{67418332-D093-457A-99AD-10CE071D37CD}">
      <dgm:prSet/>
      <dgm:spPr/>
      <dgm:t>
        <a:bodyPr/>
        <a:lstStyle/>
        <a:p>
          <a:endParaRPr lang="tr-TR"/>
        </a:p>
      </dgm:t>
    </dgm:pt>
    <dgm:pt modelId="{EBA9427B-E86E-42CC-80B0-02F666BB3A33}" type="sibTrans" cxnId="{67418332-D093-457A-99AD-10CE071D37CD}">
      <dgm:prSet/>
      <dgm:spPr/>
      <dgm:t>
        <a:bodyPr/>
        <a:lstStyle/>
        <a:p>
          <a:endParaRPr lang="tr-TR"/>
        </a:p>
      </dgm:t>
    </dgm:pt>
    <dgm:pt modelId="{561AE4D9-A62C-4A91-9DB6-9C5E7251CB09}">
      <dgm:prSet phldrT="[Metin]"/>
      <dgm:spPr/>
      <dgm:t>
        <a:bodyPr/>
        <a:lstStyle/>
        <a:p>
          <a:r>
            <a:rPr lang="tr-TR" dirty="0"/>
            <a:t>Derleme</a:t>
          </a:r>
        </a:p>
      </dgm:t>
    </dgm:pt>
    <dgm:pt modelId="{F76D8763-F6BD-4B66-B6C4-A8BFE2B3BAFA}" type="parTrans" cxnId="{E15B0F76-D9F2-42FC-ACC2-8DE73AFF0CC2}">
      <dgm:prSet/>
      <dgm:spPr/>
      <dgm:t>
        <a:bodyPr/>
        <a:lstStyle/>
        <a:p>
          <a:endParaRPr lang="tr-TR"/>
        </a:p>
      </dgm:t>
    </dgm:pt>
    <dgm:pt modelId="{927E74A5-8A92-4577-9F94-1A69B6072B6F}" type="sibTrans" cxnId="{E15B0F76-D9F2-42FC-ACC2-8DE73AFF0CC2}">
      <dgm:prSet/>
      <dgm:spPr/>
      <dgm:t>
        <a:bodyPr/>
        <a:lstStyle/>
        <a:p>
          <a:endParaRPr lang="tr-TR"/>
        </a:p>
      </dgm:t>
    </dgm:pt>
    <dgm:pt modelId="{0C3A2F05-2490-41B1-B295-BCACF79E662F}">
      <dgm:prSet phldrT="[Metin]"/>
      <dgm:spPr/>
      <dgm:t>
        <a:bodyPr/>
        <a:lstStyle/>
        <a:p>
          <a:r>
            <a:rPr lang="tr-TR" dirty="0"/>
            <a:t>Test et</a:t>
          </a:r>
        </a:p>
      </dgm:t>
    </dgm:pt>
    <dgm:pt modelId="{D368436F-3B68-494A-BDCC-1BD0FDAA2454}" type="parTrans" cxnId="{92FC59E3-EBEE-4BCB-8EC2-6D54CC4CA998}">
      <dgm:prSet/>
      <dgm:spPr/>
      <dgm:t>
        <a:bodyPr/>
        <a:lstStyle/>
        <a:p>
          <a:endParaRPr lang="tr-TR"/>
        </a:p>
      </dgm:t>
    </dgm:pt>
    <dgm:pt modelId="{31270F4A-DC43-45F8-BE4B-25C92067CFB9}" type="sibTrans" cxnId="{92FC59E3-EBEE-4BCB-8EC2-6D54CC4CA998}">
      <dgm:prSet/>
      <dgm:spPr/>
      <dgm:t>
        <a:bodyPr/>
        <a:lstStyle/>
        <a:p>
          <a:endParaRPr lang="tr-TR"/>
        </a:p>
      </dgm:t>
    </dgm:pt>
    <dgm:pt modelId="{D06E22F1-D55E-439B-9119-F5BE2D470604}">
      <dgm:prSet phldrT="[Metin]"/>
      <dgm:spPr/>
      <dgm:t>
        <a:bodyPr/>
        <a:lstStyle/>
        <a:p>
          <a:r>
            <a:rPr lang="tr-TR" dirty="0"/>
            <a:t>Sürüm yönetimi</a:t>
          </a:r>
        </a:p>
      </dgm:t>
    </dgm:pt>
    <dgm:pt modelId="{ECEAD185-2A6D-4960-B5D7-8B7BC5CE8B79}" type="parTrans" cxnId="{6997F7E4-9E3A-475A-8212-DD409D675B26}">
      <dgm:prSet/>
      <dgm:spPr/>
      <dgm:t>
        <a:bodyPr/>
        <a:lstStyle/>
        <a:p>
          <a:endParaRPr lang="tr-TR"/>
        </a:p>
      </dgm:t>
    </dgm:pt>
    <dgm:pt modelId="{46287987-1904-4EB7-A7BF-637C65F7FFBF}" type="sibTrans" cxnId="{6997F7E4-9E3A-475A-8212-DD409D675B26}">
      <dgm:prSet/>
      <dgm:spPr/>
      <dgm:t>
        <a:bodyPr/>
        <a:lstStyle/>
        <a:p>
          <a:endParaRPr lang="tr-TR"/>
        </a:p>
      </dgm:t>
    </dgm:pt>
    <dgm:pt modelId="{CDE453BA-C9D8-42BD-B84B-41B09F67DD9B}">
      <dgm:prSet phldrT="[Metin]"/>
      <dgm:spPr/>
      <dgm:t>
        <a:bodyPr/>
        <a:lstStyle/>
        <a:p>
          <a:r>
            <a:rPr lang="tr-TR" dirty="0"/>
            <a:t>Dağıtma</a:t>
          </a:r>
        </a:p>
      </dgm:t>
    </dgm:pt>
    <dgm:pt modelId="{8E39CE43-E8B2-4124-97E0-2299F5B2F94C}" type="parTrans" cxnId="{DBED2585-5A1F-43F8-A478-AC2F58FCFA05}">
      <dgm:prSet/>
      <dgm:spPr/>
      <dgm:t>
        <a:bodyPr/>
        <a:lstStyle/>
        <a:p>
          <a:endParaRPr lang="tr-TR"/>
        </a:p>
      </dgm:t>
    </dgm:pt>
    <dgm:pt modelId="{A3DA778F-01B0-4BB1-92A7-D74A0978B8C0}" type="sibTrans" cxnId="{DBED2585-5A1F-43F8-A478-AC2F58FCFA05}">
      <dgm:prSet/>
      <dgm:spPr/>
      <dgm:t>
        <a:bodyPr/>
        <a:lstStyle/>
        <a:p>
          <a:endParaRPr lang="tr-TR"/>
        </a:p>
      </dgm:t>
    </dgm:pt>
    <dgm:pt modelId="{40A8998C-AE7F-44BF-9B78-17062546CD35}">
      <dgm:prSet phldrT="[Metin]"/>
      <dgm:spPr/>
      <dgm:t>
        <a:bodyPr/>
        <a:lstStyle/>
        <a:p>
          <a:r>
            <a:rPr lang="tr-TR" dirty="0"/>
            <a:t>Yönetme</a:t>
          </a:r>
        </a:p>
      </dgm:t>
    </dgm:pt>
    <dgm:pt modelId="{355871F2-EE69-4379-8CF0-281C90D43D6F}" type="parTrans" cxnId="{D12813D3-CF3F-4266-A822-1414C8E03DBB}">
      <dgm:prSet/>
      <dgm:spPr/>
      <dgm:t>
        <a:bodyPr/>
        <a:lstStyle/>
        <a:p>
          <a:endParaRPr lang="tr-TR"/>
        </a:p>
      </dgm:t>
    </dgm:pt>
    <dgm:pt modelId="{297EF5A1-75CA-4FCD-81BF-65EC0E93839B}" type="sibTrans" cxnId="{D12813D3-CF3F-4266-A822-1414C8E03DBB}">
      <dgm:prSet/>
      <dgm:spPr/>
      <dgm:t>
        <a:bodyPr/>
        <a:lstStyle/>
        <a:p>
          <a:endParaRPr lang="tr-TR"/>
        </a:p>
      </dgm:t>
    </dgm:pt>
    <dgm:pt modelId="{CD7C0C41-1628-4E19-B890-F9C9EA4D80F6}">
      <dgm:prSet phldrT="[Metin]"/>
      <dgm:spPr/>
      <dgm:t>
        <a:bodyPr/>
        <a:lstStyle/>
        <a:p>
          <a:r>
            <a:rPr lang="tr-TR" dirty="0"/>
            <a:t>İzleme</a:t>
          </a:r>
        </a:p>
      </dgm:t>
    </dgm:pt>
    <dgm:pt modelId="{5FB64E74-564C-40D3-B96F-74DA57401B77}" type="parTrans" cxnId="{23646B98-46C2-4E58-95B1-6159AA928222}">
      <dgm:prSet/>
      <dgm:spPr/>
      <dgm:t>
        <a:bodyPr/>
        <a:lstStyle/>
        <a:p>
          <a:endParaRPr lang="tr-TR"/>
        </a:p>
      </dgm:t>
    </dgm:pt>
    <dgm:pt modelId="{9EDEF736-FF28-492C-B9D6-A5268334084E}" type="sibTrans" cxnId="{23646B98-46C2-4E58-95B1-6159AA928222}">
      <dgm:prSet/>
      <dgm:spPr/>
      <dgm:t>
        <a:bodyPr/>
        <a:lstStyle/>
        <a:p>
          <a:endParaRPr lang="tr-TR"/>
        </a:p>
      </dgm:t>
    </dgm:pt>
    <dgm:pt modelId="{B6FEB2EC-16BF-4187-9CFC-D60243BDFFAB}" type="pres">
      <dgm:prSet presAssocID="{35333DFB-E3FB-48CD-8DCC-284EFC20043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3E4CC56-D0B2-425F-9704-03A5781535B1}" type="pres">
      <dgm:prSet presAssocID="{BFF8CF2D-CDDC-4AD1-9016-D740FC974526}" presName="centerShape" presStyleLbl="node0" presStyleIdx="0" presStyleCnt="1"/>
      <dgm:spPr/>
    </dgm:pt>
    <dgm:pt modelId="{6519E7F2-088E-45F9-B526-31C9FFD93D6C}" type="pres">
      <dgm:prSet presAssocID="{A36B5D26-40CC-40FB-A86A-A14B4EB82C92}" presName="node" presStyleLbl="node1" presStyleIdx="0" presStyleCnt="8">
        <dgm:presLayoutVars>
          <dgm:bulletEnabled val="1"/>
        </dgm:presLayoutVars>
      </dgm:prSet>
      <dgm:spPr/>
    </dgm:pt>
    <dgm:pt modelId="{77A9E17C-8206-42AE-89AE-8A76F42ED960}" type="pres">
      <dgm:prSet presAssocID="{A36B5D26-40CC-40FB-A86A-A14B4EB82C92}" presName="dummy" presStyleCnt="0"/>
      <dgm:spPr/>
    </dgm:pt>
    <dgm:pt modelId="{CB82089E-F5FD-492E-A2FA-EA85A1237A31}" type="pres">
      <dgm:prSet presAssocID="{ACEA7B1B-9CB3-4B62-AC61-82B0A07221D1}" presName="sibTrans" presStyleLbl="sibTrans2D1" presStyleIdx="0" presStyleCnt="8"/>
      <dgm:spPr/>
    </dgm:pt>
    <dgm:pt modelId="{83192C61-BA69-4A07-A585-E21B1B13928C}" type="pres">
      <dgm:prSet presAssocID="{E996F932-F608-4C12-9D9B-3F676C12C493}" presName="node" presStyleLbl="node1" presStyleIdx="1" presStyleCnt="8">
        <dgm:presLayoutVars>
          <dgm:bulletEnabled val="1"/>
        </dgm:presLayoutVars>
      </dgm:prSet>
      <dgm:spPr/>
    </dgm:pt>
    <dgm:pt modelId="{E96CF84D-FAA0-46E5-9433-D46B65748DC8}" type="pres">
      <dgm:prSet presAssocID="{E996F932-F608-4C12-9D9B-3F676C12C493}" presName="dummy" presStyleCnt="0"/>
      <dgm:spPr/>
    </dgm:pt>
    <dgm:pt modelId="{C5C29015-D504-4B57-B15E-FC01A8D7AAF5}" type="pres">
      <dgm:prSet presAssocID="{EBA9427B-E86E-42CC-80B0-02F666BB3A33}" presName="sibTrans" presStyleLbl="sibTrans2D1" presStyleIdx="1" presStyleCnt="8"/>
      <dgm:spPr/>
    </dgm:pt>
    <dgm:pt modelId="{C22E4DBA-DEF8-4597-9656-99C35932996A}" type="pres">
      <dgm:prSet presAssocID="{561AE4D9-A62C-4A91-9DB6-9C5E7251CB09}" presName="node" presStyleLbl="node1" presStyleIdx="2" presStyleCnt="8">
        <dgm:presLayoutVars>
          <dgm:bulletEnabled val="1"/>
        </dgm:presLayoutVars>
      </dgm:prSet>
      <dgm:spPr/>
    </dgm:pt>
    <dgm:pt modelId="{819BB646-AE58-4FC3-A237-EF1BCDBE484C}" type="pres">
      <dgm:prSet presAssocID="{561AE4D9-A62C-4A91-9DB6-9C5E7251CB09}" presName="dummy" presStyleCnt="0"/>
      <dgm:spPr/>
    </dgm:pt>
    <dgm:pt modelId="{41FDAD2F-00BF-4731-8DAE-EEF4F8889B81}" type="pres">
      <dgm:prSet presAssocID="{927E74A5-8A92-4577-9F94-1A69B6072B6F}" presName="sibTrans" presStyleLbl="sibTrans2D1" presStyleIdx="2" presStyleCnt="8"/>
      <dgm:spPr/>
    </dgm:pt>
    <dgm:pt modelId="{9D3BA6B6-6933-4D1F-9C44-CC05CEBC4FC9}" type="pres">
      <dgm:prSet presAssocID="{0C3A2F05-2490-41B1-B295-BCACF79E662F}" presName="node" presStyleLbl="node1" presStyleIdx="3" presStyleCnt="8">
        <dgm:presLayoutVars>
          <dgm:bulletEnabled val="1"/>
        </dgm:presLayoutVars>
      </dgm:prSet>
      <dgm:spPr/>
    </dgm:pt>
    <dgm:pt modelId="{EE011FF5-B2EA-487F-8F50-D1381AFFE741}" type="pres">
      <dgm:prSet presAssocID="{0C3A2F05-2490-41B1-B295-BCACF79E662F}" presName="dummy" presStyleCnt="0"/>
      <dgm:spPr/>
    </dgm:pt>
    <dgm:pt modelId="{30CBA857-FE51-4E85-94F1-8CBC88E98CF7}" type="pres">
      <dgm:prSet presAssocID="{31270F4A-DC43-45F8-BE4B-25C92067CFB9}" presName="sibTrans" presStyleLbl="sibTrans2D1" presStyleIdx="3" presStyleCnt="8"/>
      <dgm:spPr/>
    </dgm:pt>
    <dgm:pt modelId="{E8E48F59-26C9-456F-BDBF-FD556DD4BCF0}" type="pres">
      <dgm:prSet presAssocID="{D06E22F1-D55E-439B-9119-F5BE2D470604}" presName="node" presStyleLbl="node1" presStyleIdx="4" presStyleCnt="8">
        <dgm:presLayoutVars>
          <dgm:bulletEnabled val="1"/>
        </dgm:presLayoutVars>
      </dgm:prSet>
      <dgm:spPr/>
    </dgm:pt>
    <dgm:pt modelId="{17404BF4-10B4-4E8E-B5D1-E07F6EFC6061}" type="pres">
      <dgm:prSet presAssocID="{D06E22F1-D55E-439B-9119-F5BE2D470604}" presName="dummy" presStyleCnt="0"/>
      <dgm:spPr/>
    </dgm:pt>
    <dgm:pt modelId="{A41898C3-A7B0-42BC-929F-AB362F4A8B14}" type="pres">
      <dgm:prSet presAssocID="{46287987-1904-4EB7-A7BF-637C65F7FFBF}" presName="sibTrans" presStyleLbl="sibTrans2D1" presStyleIdx="4" presStyleCnt="8"/>
      <dgm:spPr/>
    </dgm:pt>
    <dgm:pt modelId="{4F9B60DC-6662-44C2-8D43-7BDF439F84E5}" type="pres">
      <dgm:prSet presAssocID="{CDE453BA-C9D8-42BD-B84B-41B09F67DD9B}" presName="node" presStyleLbl="node1" presStyleIdx="5" presStyleCnt="8">
        <dgm:presLayoutVars>
          <dgm:bulletEnabled val="1"/>
        </dgm:presLayoutVars>
      </dgm:prSet>
      <dgm:spPr/>
    </dgm:pt>
    <dgm:pt modelId="{F6950FD6-127B-4489-AE59-26224D00731A}" type="pres">
      <dgm:prSet presAssocID="{CDE453BA-C9D8-42BD-B84B-41B09F67DD9B}" presName="dummy" presStyleCnt="0"/>
      <dgm:spPr/>
    </dgm:pt>
    <dgm:pt modelId="{118DE680-44A0-4CFA-849E-8F1F01F491C0}" type="pres">
      <dgm:prSet presAssocID="{A3DA778F-01B0-4BB1-92A7-D74A0978B8C0}" presName="sibTrans" presStyleLbl="sibTrans2D1" presStyleIdx="5" presStyleCnt="8"/>
      <dgm:spPr/>
    </dgm:pt>
    <dgm:pt modelId="{1C54B5DD-96D8-4F7B-9452-413BA06BE388}" type="pres">
      <dgm:prSet presAssocID="{40A8998C-AE7F-44BF-9B78-17062546CD35}" presName="node" presStyleLbl="node1" presStyleIdx="6" presStyleCnt="8">
        <dgm:presLayoutVars>
          <dgm:bulletEnabled val="1"/>
        </dgm:presLayoutVars>
      </dgm:prSet>
      <dgm:spPr/>
    </dgm:pt>
    <dgm:pt modelId="{97F59E45-BC16-464B-A168-F5F23E8E642F}" type="pres">
      <dgm:prSet presAssocID="{40A8998C-AE7F-44BF-9B78-17062546CD35}" presName="dummy" presStyleCnt="0"/>
      <dgm:spPr/>
    </dgm:pt>
    <dgm:pt modelId="{0ADDF4D9-D7E8-4EC5-B843-BAFA571A7DB5}" type="pres">
      <dgm:prSet presAssocID="{297EF5A1-75CA-4FCD-81BF-65EC0E93839B}" presName="sibTrans" presStyleLbl="sibTrans2D1" presStyleIdx="6" presStyleCnt="8"/>
      <dgm:spPr/>
    </dgm:pt>
    <dgm:pt modelId="{9B4D7A89-83DF-4CB3-8787-0D9D4042CCB2}" type="pres">
      <dgm:prSet presAssocID="{CD7C0C41-1628-4E19-B890-F9C9EA4D80F6}" presName="node" presStyleLbl="node1" presStyleIdx="7" presStyleCnt="8">
        <dgm:presLayoutVars>
          <dgm:bulletEnabled val="1"/>
        </dgm:presLayoutVars>
      </dgm:prSet>
      <dgm:spPr/>
    </dgm:pt>
    <dgm:pt modelId="{7C51F529-B436-4776-8C83-34DF14799206}" type="pres">
      <dgm:prSet presAssocID="{CD7C0C41-1628-4E19-B890-F9C9EA4D80F6}" presName="dummy" presStyleCnt="0"/>
      <dgm:spPr/>
    </dgm:pt>
    <dgm:pt modelId="{D7CC3A35-F310-4BC5-96F4-FFEC2681FC56}" type="pres">
      <dgm:prSet presAssocID="{9EDEF736-FF28-492C-B9D6-A5268334084E}" presName="sibTrans" presStyleLbl="sibTrans2D1" presStyleIdx="7" presStyleCnt="8"/>
      <dgm:spPr/>
    </dgm:pt>
  </dgm:ptLst>
  <dgm:cxnLst>
    <dgm:cxn modelId="{7E273F00-91C1-4BFE-A6B7-99B28940FE64}" type="presOf" srcId="{561AE4D9-A62C-4A91-9DB6-9C5E7251CB09}" destId="{C22E4DBA-DEF8-4597-9656-99C35932996A}" srcOrd="0" destOrd="0" presId="urn:microsoft.com/office/officeart/2005/8/layout/radial6"/>
    <dgm:cxn modelId="{DEB8C602-A7BC-44DE-B8E6-5C77D4780555}" type="presOf" srcId="{BFF8CF2D-CDDC-4AD1-9016-D740FC974526}" destId="{33E4CC56-D0B2-425F-9704-03A5781535B1}" srcOrd="0" destOrd="0" presId="urn:microsoft.com/office/officeart/2005/8/layout/radial6"/>
    <dgm:cxn modelId="{46ECF704-7476-48BC-AA3D-653A84F04C6C}" type="presOf" srcId="{0C3A2F05-2490-41B1-B295-BCACF79E662F}" destId="{9D3BA6B6-6933-4D1F-9C44-CC05CEBC4FC9}" srcOrd="0" destOrd="0" presId="urn:microsoft.com/office/officeart/2005/8/layout/radial6"/>
    <dgm:cxn modelId="{03D5B005-8AAE-4C5D-B0AF-B7C43983AD4A}" type="presOf" srcId="{297EF5A1-75CA-4FCD-81BF-65EC0E93839B}" destId="{0ADDF4D9-D7E8-4EC5-B843-BAFA571A7DB5}" srcOrd="0" destOrd="0" presId="urn:microsoft.com/office/officeart/2005/8/layout/radial6"/>
    <dgm:cxn modelId="{40062106-CBE7-43D0-BC38-0DD08CF8FAC6}" srcId="{35333DFB-E3FB-48CD-8DCC-284EFC200431}" destId="{BFF8CF2D-CDDC-4AD1-9016-D740FC974526}" srcOrd="0" destOrd="0" parTransId="{CE57D1F3-8874-431D-A1C8-78B5AFEA6074}" sibTransId="{1CB8A7B0-8AE2-4647-AED4-C8F89EA65351}"/>
    <dgm:cxn modelId="{0EBC7815-4730-49AF-984B-3F8EDBFEB11A}" type="presOf" srcId="{46287987-1904-4EB7-A7BF-637C65F7FFBF}" destId="{A41898C3-A7B0-42BC-929F-AB362F4A8B14}" srcOrd="0" destOrd="0" presId="urn:microsoft.com/office/officeart/2005/8/layout/radial6"/>
    <dgm:cxn modelId="{D053B618-AE8C-4743-8EC3-76B09A5A9D42}" type="presOf" srcId="{CDE453BA-C9D8-42BD-B84B-41B09F67DD9B}" destId="{4F9B60DC-6662-44C2-8D43-7BDF439F84E5}" srcOrd="0" destOrd="0" presId="urn:microsoft.com/office/officeart/2005/8/layout/radial6"/>
    <dgm:cxn modelId="{28E5131D-BDEE-4D7E-8B3D-E17E4F4CB4EF}" type="presOf" srcId="{CD7C0C41-1628-4E19-B890-F9C9EA4D80F6}" destId="{9B4D7A89-83DF-4CB3-8787-0D9D4042CCB2}" srcOrd="0" destOrd="0" presId="urn:microsoft.com/office/officeart/2005/8/layout/radial6"/>
    <dgm:cxn modelId="{144DE51E-5FE7-41CF-9ABD-13021F3720B8}" type="presOf" srcId="{ACEA7B1B-9CB3-4B62-AC61-82B0A07221D1}" destId="{CB82089E-F5FD-492E-A2FA-EA85A1237A31}" srcOrd="0" destOrd="0" presId="urn:microsoft.com/office/officeart/2005/8/layout/radial6"/>
    <dgm:cxn modelId="{67418332-D093-457A-99AD-10CE071D37CD}" srcId="{BFF8CF2D-CDDC-4AD1-9016-D740FC974526}" destId="{E996F932-F608-4C12-9D9B-3F676C12C493}" srcOrd="1" destOrd="0" parTransId="{1A62CE11-5B0B-4414-B2EA-48237BAE86D5}" sibTransId="{EBA9427B-E86E-42CC-80B0-02F666BB3A33}"/>
    <dgm:cxn modelId="{D87F6934-7A4D-4A16-8DC8-9538DF77F9EA}" type="presOf" srcId="{35333DFB-E3FB-48CD-8DCC-284EFC200431}" destId="{B6FEB2EC-16BF-4187-9CFC-D60243BDFFAB}" srcOrd="0" destOrd="0" presId="urn:microsoft.com/office/officeart/2005/8/layout/radial6"/>
    <dgm:cxn modelId="{95999F5F-984D-4BC7-BDA8-A838B04DDE34}" type="presOf" srcId="{A3DA778F-01B0-4BB1-92A7-D74A0978B8C0}" destId="{118DE680-44A0-4CFA-849E-8F1F01F491C0}" srcOrd="0" destOrd="0" presId="urn:microsoft.com/office/officeart/2005/8/layout/radial6"/>
    <dgm:cxn modelId="{E15B0F76-D9F2-42FC-ACC2-8DE73AFF0CC2}" srcId="{BFF8CF2D-CDDC-4AD1-9016-D740FC974526}" destId="{561AE4D9-A62C-4A91-9DB6-9C5E7251CB09}" srcOrd="2" destOrd="0" parTransId="{F76D8763-F6BD-4B66-B6C4-A8BFE2B3BAFA}" sibTransId="{927E74A5-8A92-4577-9F94-1A69B6072B6F}"/>
    <dgm:cxn modelId="{3877BB57-345F-4425-B45A-D7F7562FE6C9}" type="presOf" srcId="{E996F932-F608-4C12-9D9B-3F676C12C493}" destId="{83192C61-BA69-4A07-A585-E21B1B13928C}" srcOrd="0" destOrd="0" presId="urn:microsoft.com/office/officeart/2005/8/layout/radial6"/>
    <dgm:cxn modelId="{DBED2585-5A1F-43F8-A478-AC2F58FCFA05}" srcId="{BFF8CF2D-CDDC-4AD1-9016-D740FC974526}" destId="{CDE453BA-C9D8-42BD-B84B-41B09F67DD9B}" srcOrd="5" destOrd="0" parTransId="{8E39CE43-E8B2-4124-97E0-2299F5B2F94C}" sibTransId="{A3DA778F-01B0-4BB1-92A7-D74A0978B8C0}"/>
    <dgm:cxn modelId="{0D335D8E-1FA7-43A9-98A7-2C88A42B6F8D}" type="presOf" srcId="{40A8998C-AE7F-44BF-9B78-17062546CD35}" destId="{1C54B5DD-96D8-4F7B-9452-413BA06BE388}" srcOrd="0" destOrd="0" presId="urn:microsoft.com/office/officeart/2005/8/layout/radial6"/>
    <dgm:cxn modelId="{F8026F95-98DA-4514-8156-175866BC06A4}" type="presOf" srcId="{927E74A5-8A92-4577-9F94-1A69B6072B6F}" destId="{41FDAD2F-00BF-4731-8DAE-EEF4F8889B81}" srcOrd="0" destOrd="0" presId="urn:microsoft.com/office/officeart/2005/8/layout/radial6"/>
    <dgm:cxn modelId="{23646B98-46C2-4E58-95B1-6159AA928222}" srcId="{BFF8CF2D-CDDC-4AD1-9016-D740FC974526}" destId="{CD7C0C41-1628-4E19-B890-F9C9EA4D80F6}" srcOrd="7" destOrd="0" parTransId="{5FB64E74-564C-40D3-B96F-74DA57401B77}" sibTransId="{9EDEF736-FF28-492C-B9D6-A5268334084E}"/>
    <dgm:cxn modelId="{96C17E98-8522-48FB-B950-39D7EDF3EC8B}" type="presOf" srcId="{9EDEF736-FF28-492C-B9D6-A5268334084E}" destId="{D7CC3A35-F310-4BC5-96F4-FFEC2681FC56}" srcOrd="0" destOrd="0" presId="urn:microsoft.com/office/officeart/2005/8/layout/radial6"/>
    <dgm:cxn modelId="{76CE75A8-5868-4007-948A-4E4ACC813B15}" type="presOf" srcId="{D06E22F1-D55E-439B-9119-F5BE2D470604}" destId="{E8E48F59-26C9-456F-BDBF-FD556DD4BCF0}" srcOrd="0" destOrd="0" presId="urn:microsoft.com/office/officeart/2005/8/layout/radial6"/>
    <dgm:cxn modelId="{87E7CBAE-B8FE-4F7F-9529-EEF9C1EA6E3E}" type="presOf" srcId="{31270F4A-DC43-45F8-BE4B-25C92067CFB9}" destId="{30CBA857-FE51-4E85-94F1-8CBC88E98CF7}" srcOrd="0" destOrd="0" presId="urn:microsoft.com/office/officeart/2005/8/layout/radial6"/>
    <dgm:cxn modelId="{460ADDCF-C317-492F-9CFD-4B69D95A8D24}" type="presOf" srcId="{A36B5D26-40CC-40FB-A86A-A14B4EB82C92}" destId="{6519E7F2-088E-45F9-B526-31C9FFD93D6C}" srcOrd="0" destOrd="0" presId="urn:microsoft.com/office/officeart/2005/8/layout/radial6"/>
    <dgm:cxn modelId="{D12813D3-CF3F-4266-A822-1414C8E03DBB}" srcId="{BFF8CF2D-CDDC-4AD1-9016-D740FC974526}" destId="{40A8998C-AE7F-44BF-9B78-17062546CD35}" srcOrd="6" destOrd="0" parTransId="{355871F2-EE69-4379-8CF0-281C90D43D6F}" sibTransId="{297EF5A1-75CA-4FCD-81BF-65EC0E93839B}"/>
    <dgm:cxn modelId="{64D0D6DE-3259-4E95-9220-A9479E1D6E48}" type="presOf" srcId="{EBA9427B-E86E-42CC-80B0-02F666BB3A33}" destId="{C5C29015-D504-4B57-B15E-FC01A8D7AAF5}" srcOrd="0" destOrd="0" presId="urn:microsoft.com/office/officeart/2005/8/layout/radial6"/>
    <dgm:cxn modelId="{92FC59E3-EBEE-4BCB-8EC2-6D54CC4CA998}" srcId="{BFF8CF2D-CDDC-4AD1-9016-D740FC974526}" destId="{0C3A2F05-2490-41B1-B295-BCACF79E662F}" srcOrd="3" destOrd="0" parTransId="{D368436F-3B68-494A-BDCC-1BD0FDAA2454}" sibTransId="{31270F4A-DC43-45F8-BE4B-25C92067CFB9}"/>
    <dgm:cxn modelId="{6997F7E4-9E3A-475A-8212-DD409D675B26}" srcId="{BFF8CF2D-CDDC-4AD1-9016-D740FC974526}" destId="{D06E22F1-D55E-439B-9119-F5BE2D470604}" srcOrd="4" destOrd="0" parTransId="{ECEAD185-2A6D-4960-B5D7-8B7BC5CE8B79}" sibTransId="{46287987-1904-4EB7-A7BF-637C65F7FFBF}"/>
    <dgm:cxn modelId="{A6D4BDFA-D02B-4D63-B4BD-23A23EFD20D6}" srcId="{BFF8CF2D-CDDC-4AD1-9016-D740FC974526}" destId="{A36B5D26-40CC-40FB-A86A-A14B4EB82C92}" srcOrd="0" destOrd="0" parTransId="{448982D2-B80D-4996-86CC-23E519D4C853}" sibTransId="{ACEA7B1B-9CB3-4B62-AC61-82B0A07221D1}"/>
    <dgm:cxn modelId="{0149B8C1-3E86-4E33-91FB-D2A2C2E8AC88}" type="presParOf" srcId="{B6FEB2EC-16BF-4187-9CFC-D60243BDFFAB}" destId="{33E4CC56-D0B2-425F-9704-03A5781535B1}" srcOrd="0" destOrd="0" presId="urn:microsoft.com/office/officeart/2005/8/layout/radial6"/>
    <dgm:cxn modelId="{45CA1F41-F646-44A8-B93E-C3CCCFB6877A}" type="presParOf" srcId="{B6FEB2EC-16BF-4187-9CFC-D60243BDFFAB}" destId="{6519E7F2-088E-45F9-B526-31C9FFD93D6C}" srcOrd="1" destOrd="0" presId="urn:microsoft.com/office/officeart/2005/8/layout/radial6"/>
    <dgm:cxn modelId="{6F485ACE-FACB-4E05-90F6-316421E2C712}" type="presParOf" srcId="{B6FEB2EC-16BF-4187-9CFC-D60243BDFFAB}" destId="{77A9E17C-8206-42AE-89AE-8A76F42ED960}" srcOrd="2" destOrd="0" presId="urn:microsoft.com/office/officeart/2005/8/layout/radial6"/>
    <dgm:cxn modelId="{004BBCFF-B0FB-490E-A675-05B6EDEB8339}" type="presParOf" srcId="{B6FEB2EC-16BF-4187-9CFC-D60243BDFFAB}" destId="{CB82089E-F5FD-492E-A2FA-EA85A1237A31}" srcOrd="3" destOrd="0" presId="urn:microsoft.com/office/officeart/2005/8/layout/radial6"/>
    <dgm:cxn modelId="{6B7284CC-A5A4-4D58-842C-20D3911233D2}" type="presParOf" srcId="{B6FEB2EC-16BF-4187-9CFC-D60243BDFFAB}" destId="{83192C61-BA69-4A07-A585-E21B1B13928C}" srcOrd="4" destOrd="0" presId="urn:microsoft.com/office/officeart/2005/8/layout/radial6"/>
    <dgm:cxn modelId="{8258AEA0-2C0B-4048-BEA7-299E993B9136}" type="presParOf" srcId="{B6FEB2EC-16BF-4187-9CFC-D60243BDFFAB}" destId="{E96CF84D-FAA0-46E5-9433-D46B65748DC8}" srcOrd="5" destOrd="0" presId="urn:microsoft.com/office/officeart/2005/8/layout/radial6"/>
    <dgm:cxn modelId="{890D7613-59A7-4F76-8162-6E4616E9CF0C}" type="presParOf" srcId="{B6FEB2EC-16BF-4187-9CFC-D60243BDFFAB}" destId="{C5C29015-D504-4B57-B15E-FC01A8D7AAF5}" srcOrd="6" destOrd="0" presId="urn:microsoft.com/office/officeart/2005/8/layout/radial6"/>
    <dgm:cxn modelId="{70A571B1-8B8C-4EC6-A8BF-029AA62DA076}" type="presParOf" srcId="{B6FEB2EC-16BF-4187-9CFC-D60243BDFFAB}" destId="{C22E4DBA-DEF8-4597-9656-99C35932996A}" srcOrd="7" destOrd="0" presId="urn:microsoft.com/office/officeart/2005/8/layout/radial6"/>
    <dgm:cxn modelId="{90048E12-4105-497F-AA73-C269242A4907}" type="presParOf" srcId="{B6FEB2EC-16BF-4187-9CFC-D60243BDFFAB}" destId="{819BB646-AE58-4FC3-A237-EF1BCDBE484C}" srcOrd="8" destOrd="0" presId="urn:microsoft.com/office/officeart/2005/8/layout/radial6"/>
    <dgm:cxn modelId="{248F82B7-A6BB-45F7-84A6-653A88FFA152}" type="presParOf" srcId="{B6FEB2EC-16BF-4187-9CFC-D60243BDFFAB}" destId="{41FDAD2F-00BF-4731-8DAE-EEF4F8889B81}" srcOrd="9" destOrd="0" presId="urn:microsoft.com/office/officeart/2005/8/layout/radial6"/>
    <dgm:cxn modelId="{ECBE2320-C736-4D87-8E54-BC60DF545D7C}" type="presParOf" srcId="{B6FEB2EC-16BF-4187-9CFC-D60243BDFFAB}" destId="{9D3BA6B6-6933-4D1F-9C44-CC05CEBC4FC9}" srcOrd="10" destOrd="0" presId="urn:microsoft.com/office/officeart/2005/8/layout/radial6"/>
    <dgm:cxn modelId="{7DBBE25D-64FF-4CA0-8508-871D190E7FA0}" type="presParOf" srcId="{B6FEB2EC-16BF-4187-9CFC-D60243BDFFAB}" destId="{EE011FF5-B2EA-487F-8F50-D1381AFFE741}" srcOrd="11" destOrd="0" presId="urn:microsoft.com/office/officeart/2005/8/layout/radial6"/>
    <dgm:cxn modelId="{032242B6-F924-4E08-9831-F9E2B6B20D6C}" type="presParOf" srcId="{B6FEB2EC-16BF-4187-9CFC-D60243BDFFAB}" destId="{30CBA857-FE51-4E85-94F1-8CBC88E98CF7}" srcOrd="12" destOrd="0" presId="urn:microsoft.com/office/officeart/2005/8/layout/radial6"/>
    <dgm:cxn modelId="{FC1AF757-720B-4E5D-86FB-683A3BF029C3}" type="presParOf" srcId="{B6FEB2EC-16BF-4187-9CFC-D60243BDFFAB}" destId="{E8E48F59-26C9-456F-BDBF-FD556DD4BCF0}" srcOrd="13" destOrd="0" presId="urn:microsoft.com/office/officeart/2005/8/layout/radial6"/>
    <dgm:cxn modelId="{CACED2DE-C68B-4135-B330-53E2249FB93C}" type="presParOf" srcId="{B6FEB2EC-16BF-4187-9CFC-D60243BDFFAB}" destId="{17404BF4-10B4-4E8E-B5D1-E07F6EFC6061}" srcOrd="14" destOrd="0" presId="urn:microsoft.com/office/officeart/2005/8/layout/radial6"/>
    <dgm:cxn modelId="{79C9C16D-3EA3-4663-9CDA-53B4E143C88D}" type="presParOf" srcId="{B6FEB2EC-16BF-4187-9CFC-D60243BDFFAB}" destId="{A41898C3-A7B0-42BC-929F-AB362F4A8B14}" srcOrd="15" destOrd="0" presId="urn:microsoft.com/office/officeart/2005/8/layout/radial6"/>
    <dgm:cxn modelId="{4CA26F7A-6C6B-4F6C-9D1D-7CB58DF2CEC1}" type="presParOf" srcId="{B6FEB2EC-16BF-4187-9CFC-D60243BDFFAB}" destId="{4F9B60DC-6662-44C2-8D43-7BDF439F84E5}" srcOrd="16" destOrd="0" presId="urn:microsoft.com/office/officeart/2005/8/layout/radial6"/>
    <dgm:cxn modelId="{CA57B1AE-3E25-4A17-9689-307D5B2C5F6D}" type="presParOf" srcId="{B6FEB2EC-16BF-4187-9CFC-D60243BDFFAB}" destId="{F6950FD6-127B-4489-AE59-26224D00731A}" srcOrd="17" destOrd="0" presId="urn:microsoft.com/office/officeart/2005/8/layout/radial6"/>
    <dgm:cxn modelId="{8BCAE067-5620-4836-A903-0EA389414E1B}" type="presParOf" srcId="{B6FEB2EC-16BF-4187-9CFC-D60243BDFFAB}" destId="{118DE680-44A0-4CFA-849E-8F1F01F491C0}" srcOrd="18" destOrd="0" presId="urn:microsoft.com/office/officeart/2005/8/layout/radial6"/>
    <dgm:cxn modelId="{14C38381-3B57-4E30-88CA-94CF0176D194}" type="presParOf" srcId="{B6FEB2EC-16BF-4187-9CFC-D60243BDFFAB}" destId="{1C54B5DD-96D8-4F7B-9452-413BA06BE388}" srcOrd="19" destOrd="0" presId="urn:microsoft.com/office/officeart/2005/8/layout/radial6"/>
    <dgm:cxn modelId="{9529DCDC-9CB9-4092-B210-074FA236D859}" type="presParOf" srcId="{B6FEB2EC-16BF-4187-9CFC-D60243BDFFAB}" destId="{97F59E45-BC16-464B-A168-F5F23E8E642F}" srcOrd="20" destOrd="0" presId="urn:microsoft.com/office/officeart/2005/8/layout/radial6"/>
    <dgm:cxn modelId="{F7A7D5BD-FD4D-4C30-8905-51E89789696A}" type="presParOf" srcId="{B6FEB2EC-16BF-4187-9CFC-D60243BDFFAB}" destId="{0ADDF4D9-D7E8-4EC5-B843-BAFA571A7DB5}" srcOrd="21" destOrd="0" presId="urn:microsoft.com/office/officeart/2005/8/layout/radial6"/>
    <dgm:cxn modelId="{1E8A993C-7A84-45C3-B4A4-BF8AAB19CDA8}" type="presParOf" srcId="{B6FEB2EC-16BF-4187-9CFC-D60243BDFFAB}" destId="{9B4D7A89-83DF-4CB3-8787-0D9D4042CCB2}" srcOrd="22" destOrd="0" presId="urn:microsoft.com/office/officeart/2005/8/layout/radial6"/>
    <dgm:cxn modelId="{F09837E4-A1EA-4DB8-9251-BD86A73CE74D}" type="presParOf" srcId="{B6FEB2EC-16BF-4187-9CFC-D60243BDFFAB}" destId="{7C51F529-B436-4776-8C83-34DF14799206}" srcOrd="23" destOrd="0" presId="urn:microsoft.com/office/officeart/2005/8/layout/radial6"/>
    <dgm:cxn modelId="{CC68E853-0E0E-407D-A4D2-5C36E5C44366}" type="presParOf" srcId="{B6FEB2EC-16BF-4187-9CFC-D60243BDFFAB}" destId="{D7CC3A35-F310-4BC5-96F4-FFEC2681FC56}" srcOrd="24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25EACF7-B964-4530-B036-325388197B08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A07E986E-AD74-4756-A989-A3520E75565D}">
      <dgm:prSet phldrT="[Metin]"/>
      <dgm:spPr/>
      <dgm:t>
        <a:bodyPr/>
        <a:lstStyle/>
        <a:p>
          <a:r>
            <a:rPr lang="tr-TR" dirty="0"/>
            <a:t>İş birliği ve iletişim</a:t>
          </a:r>
        </a:p>
      </dgm:t>
    </dgm:pt>
    <dgm:pt modelId="{DC1C724E-458F-4C4B-8755-157DE340D0EC}" type="parTrans" cxnId="{0AE71AE1-6295-4E6F-9D1B-CBAAA244E2BC}">
      <dgm:prSet/>
      <dgm:spPr/>
      <dgm:t>
        <a:bodyPr/>
        <a:lstStyle/>
        <a:p>
          <a:endParaRPr lang="tr-TR"/>
        </a:p>
      </dgm:t>
    </dgm:pt>
    <dgm:pt modelId="{3263FA58-1038-43A0-AAF3-6B449FAB74C5}" type="sibTrans" cxnId="{0AE71AE1-6295-4E6F-9D1B-CBAAA244E2BC}">
      <dgm:prSet/>
      <dgm:spPr/>
      <dgm:t>
        <a:bodyPr/>
        <a:lstStyle/>
        <a:p>
          <a:endParaRPr lang="tr-TR"/>
        </a:p>
      </dgm:t>
    </dgm:pt>
    <dgm:pt modelId="{8EF73E95-F024-4C05-BC70-3B5A6DE1B08F}">
      <dgm:prSet phldrT="[Metin]"/>
      <dgm:spPr/>
      <dgm:t>
        <a:bodyPr/>
        <a:lstStyle/>
        <a:p>
          <a:r>
            <a:rPr lang="tr-TR" dirty="0"/>
            <a:t>Otomasyon</a:t>
          </a:r>
        </a:p>
      </dgm:t>
    </dgm:pt>
    <dgm:pt modelId="{DB013C0B-4ADA-48AF-849B-6C980C9DA835}" type="parTrans" cxnId="{AD852674-4768-4887-B8E6-957D6ACE1A18}">
      <dgm:prSet/>
      <dgm:spPr/>
      <dgm:t>
        <a:bodyPr/>
        <a:lstStyle/>
        <a:p>
          <a:endParaRPr lang="tr-TR"/>
        </a:p>
      </dgm:t>
    </dgm:pt>
    <dgm:pt modelId="{603D6A9E-760F-40C2-85E3-56A280AFE597}" type="sibTrans" cxnId="{AD852674-4768-4887-B8E6-957D6ACE1A18}">
      <dgm:prSet/>
      <dgm:spPr/>
      <dgm:t>
        <a:bodyPr/>
        <a:lstStyle/>
        <a:p>
          <a:endParaRPr lang="tr-TR"/>
        </a:p>
      </dgm:t>
    </dgm:pt>
    <dgm:pt modelId="{10D5C894-412B-4454-9C14-F12B1ABB590F}">
      <dgm:prSet phldrT="[Metin]"/>
      <dgm:spPr/>
      <dgm:t>
        <a:bodyPr/>
        <a:lstStyle/>
        <a:p>
          <a:r>
            <a:rPr lang="tr-TR" dirty="0"/>
            <a:t>Sürekli Entegrasyon ve Teslimat</a:t>
          </a:r>
        </a:p>
      </dgm:t>
    </dgm:pt>
    <dgm:pt modelId="{17841EF7-F71F-4E28-8F7C-86DC1E21A553}" type="parTrans" cxnId="{01459605-8B20-4D19-951C-A23939815CB9}">
      <dgm:prSet/>
      <dgm:spPr/>
      <dgm:t>
        <a:bodyPr/>
        <a:lstStyle/>
        <a:p>
          <a:endParaRPr lang="tr-TR"/>
        </a:p>
      </dgm:t>
    </dgm:pt>
    <dgm:pt modelId="{EC50571E-D6B0-4670-A6F3-5097A4CD4D1E}" type="sibTrans" cxnId="{01459605-8B20-4D19-951C-A23939815CB9}">
      <dgm:prSet/>
      <dgm:spPr/>
      <dgm:t>
        <a:bodyPr/>
        <a:lstStyle/>
        <a:p>
          <a:endParaRPr lang="tr-TR"/>
        </a:p>
      </dgm:t>
    </dgm:pt>
    <dgm:pt modelId="{0135BCC3-1C13-42A4-B8E0-9B7E97041F03}">
      <dgm:prSet phldrT="[Metin]"/>
      <dgm:spPr/>
      <dgm:t>
        <a:bodyPr/>
        <a:lstStyle/>
        <a:p>
          <a:r>
            <a:rPr lang="tr-TR" dirty="0"/>
            <a:t>İzleme ve geri bildirim</a:t>
          </a:r>
        </a:p>
      </dgm:t>
    </dgm:pt>
    <dgm:pt modelId="{DDBF9B86-C452-40E8-9D62-1FA5A7E61B47}" type="parTrans" cxnId="{0D44D202-509C-492F-BDD4-0EE051BD4F50}">
      <dgm:prSet/>
      <dgm:spPr/>
      <dgm:t>
        <a:bodyPr/>
        <a:lstStyle/>
        <a:p>
          <a:endParaRPr lang="tr-TR"/>
        </a:p>
      </dgm:t>
    </dgm:pt>
    <dgm:pt modelId="{B8035E44-3645-4E9D-BE74-5CDD5C17288B}" type="sibTrans" cxnId="{0D44D202-509C-492F-BDD4-0EE051BD4F50}">
      <dgm:prSet/>
      <dgm:spPr/>
      <dgm:t>
        <a:bodyPr/>
        <a:lstStyle/>
        <a:p>
          <a:endParaRPr lang="tr-TR"/>
        </a:p>
      </dgm:t>
    </dgm:pt>
    <dgm:pt modelId="{BD6B8128-5115-43A4-88F1-9C3BE5260BFF}" type="pres">
      <dgm:prSet presAssocID="{325EACF7-B964-4530-B036-325388197B08}" presName="Name0" presStyleCnt="0">
        <dgm:presLayoutVars>
          <dgm:dir/>
          <dgm:resizeHandles val="exact"/>
        </dgm:presLayoutVars>
      </dgm:prSet>
      <dgm:spPr/>
    </dgm:pt>
    <dgm:pt modelId="{A7176441-E358-4902-AE7E-6CCF544D8490}" type="pres">
      <dgm:prSet presAssocID="{A07E986E-AD74-4756-A989-A3520E75565D}" presName="node" presStyleLbl="node1" presStyleIdx="0" presStyleCnt="4">
        <dgm:presLayoutVars>
          <dgm:bulletEnabled val="1"/>
        </dgm:presLayoutVars>
      </dgm:prSet>
      <dgm:spPr/>
    </dgm:pt>
    <dgm:pt modelId="{8E1D2183-6599-4859-A0B7-48D3EE2CEBEA}" type="pres">
      <dgm:prSet presAssocID="{3263FA58-1038-43A0-AAF3-6B449FAB74C5}" presName="sibTrans" presStyleLbl="sibTrans2D1" presStyleIdx="0" presStyleCnt="4"/>
      <dgm:spPr/>
    </dgm:pt>
    <dgm:pt modelId="{BDE03083-DDAD-422E-95B3-F7520E92BBB7}" type="pres">
      <dgm:prSet presAssocID="{3263FA58-1038-43A0-AAF3-6B449FAB74C5}" presName="connectorText" presStyleLbl="sibTrans2D1" presStyleIdx="0" presStyleCnt="4"/>
      <dgm:spPr/>
    </dgm:pt>
    <dgm:pt modelId="{C8DDFDDA-5185-4039-8020-24D62F146F6C}" type="pres">
      <dgm:prSet presAssocID="{8EF73E95-F024-4C05-BC70-3B5A6DE1B08F}" presName="node" presStyleLbl="node1" presStyleIdx="1" presStyleCnt="4">
        <dgm:presLayoutVars>
          <dgm:bulletEnabled val="1"/>
        </dgm:presLayoutVars>
      </dgm:prSet>
      <dgm:spPr/>
    </dgm:pt>
    <dgm:pt modelId="{0088D102-3DED-4E45-80B1-83BB94E161D1}" type="pres">
      <dgm:prSet presAssocID="{603D6A9E-760F-40C2-85E3-56A280AFE597}" presName="sibTrans" presStyleLbl="sibTrans2D1" presStyleIdx="1" presStyleCnt="4"/>
      <dgm:spPr/>
    </dgm:pt>
    <dgm:pt modelId="{F59EDDF9-A61B-4D7F-AD8A-CB1E6946A06C}" type="pres">
      <dgm:prSet presAssocID="{603D6A9E-760F-40C2-85E3-56A280AFE597}" presName="connectorText" presStyleLbl="sibTrans2D1" presStyleIdx="1" presStyleCnt="4"/>
      <dgm:spPr/>
    </dgm:pt>
    <dgm:pt modelId="{7773E1E5-9F84-4FA1-BEF4-251DB353F7C8}" type="pres">
      <dgm:prSet presAssocID="{10D5C894-412B-4454-9C14-F12B1ABB590F}" presName="node" presStyleLbl="node1" presStyleIdx="2" presStyleCnt="4">
        <dgm:presLayoutVars>
          <dgm:bulletEnabled val="1"/>
        </dgm:presLayoutVars>
      </dgm:prSet>
      <dgm:spPr/>
    </dgm:pt>
    <dgm:pt modelId="{EFA776A7-4007-4BFF-A39F-9CABBD17ED0D}" type="pres">
      <dgm:prSet presAssocID="{EC50571E-D6B0-4670-A6F3-5097A4CD4D1E}" presName="sibTrans" presStyleLbl="sibTrans2D1" presStyleIdx="2" presStyleCnt="4"/>
      <dgm:spPr/>
    </dgm:pt>
    <dgm:pt modelId="{DB2C5B4D-8FF0-4462-820A-56A77FB20256}" type="pres">
      <dgm:prSet presAssocID="{EC50571E-D6B0-4670-A6F3-5097A4CD4D1E}" presName="connectorText" presStyleLbl="sibTrans2D1" presStyleIdx="2" presStyleCnt="4"/>
      <dgm:spPr/>
    </dgm:pt>
    <dgm:pt modelId="{7CA4CC57-3EEC-42B8-9D8B-CDE5DFD4FC63}" type="pres">
      <dgm:prSet presAssocID="{0135BCC3-1C13-42A4-B8E0-9B7E97041F03}" presName="node" presStyleLbl="node1" presStyleIdx="3" presStyleCnt="4">
        <dgm:presLayoutVars>
          <dgm:bulletEnabled val="1"/>
        </dgm:presLayoutVars>
      </dgm:prSet>
      <dgm:spPr/>
    </dgm:pt>
    <dgm:pt modelId="{F7121988-B153-43E9-B539-81794B78BD7C}" type="pres">
      <dgm:prSet presAssocID="{B8035E44-3645-4E9D-BE74-5CDD5C17288B}" presName="sibTrans" presStyleLbl="sibTrans2D1" presStyleIdx="3" presStyleCnt="4"/>
      <dgm:spPr/>
    </dgm:pt>
    <dgm:pt modelId="{5923792D-3958-47D0-9CAC-91EBE9D1DB56}" type="pres">
      <dgm:prSet presAssocID="{B8035E44-3645-4E9D-BE74-5CDD5C17288B}" presName="connectorText" presStyleLbl="sibTrans2D1" presStyleIdx="3" presStyleCnt="4"/>
      <dgm:spPr/>
    </dgm:pt>
  </dgm:ptLst>
  <dgm:cxnLst>
    <dgm:cxn modelId="{0D44D202-509C-492F-BDD4-0EE051BD4F50}" srcId="{325EACF7-B964-4530-B036-325388197B08}" destId="{0135BCC3-1C13-42A4-B8E0-9B7E97041F03}" srcOrd="3" destOrd="0" parTransId="{DDBF9B86-C452-40E8-9D62-1FA5A7E61B47}" sibTransId="{B8035E44-3645-4E9D-BE74-5CDD5C17288B}"/>
    <dgm:cxn modelId="{01459605-8B20-4D19-951C-A23939815CB9}" srcId="{325EACF7-B964-4530-B036-325388197B08}" destId="{10D5C894-412B-4454-9C14-F12B1ABB590F}" srcOrd="2" destOrd="0" parTransId="{17841EF7-F71F-4E28-8F7C-86DC1E21A553}" sibTransId="{EC50571E-D6B0-4670-A6F3-5097A4CD4D1E}"/>
    <dgm:cxn modelId="{CF9A6A25-F691-4DC6-A8D6-087F6B69E914}" type="presOf" srcId="{EC50571E-D6B0-4670-A6F3-5097A4CD4D1E}" destId="{EFA776A7-4007-4BFF-A39F-9CABBD17ED0D}" srcOrd="0" destOrd="0" presId="urn:microsoft.com/office/officeart/2005/8/layout/cycle7"/>
    <dgm:cxn modelId="{20BF4F5F-CE20-4F7E-BB3C-F998540954D2}" type="presOf" srcId="{B8035E44-3645-4E9D-BE74-5CDD5C17288B}" destId="{5923792D-3958-47D0-9CAC-91EBE9D1DB56}" srcOrd="1" destOrd="0" presId="urn:microsoft.com/office/officeart/2005/8/layout/cycle7"/>
    <dgm:cxn modelId="{41F54060-9949-487E-B096-3BC5F88BBC44}" type="presOf" srcId="{10D5C894-412B-4454-9C14-F12B1ABB590F}" destId="{7773E1E5-9F84-4FA1-BEF4-251DB353F7C8}" srcOrd="0" destOrd="0" presId="urn:microsoft.com/office/officeart/2005/8/layout/cycle7"/>
    <dgm:cxn modelId="{3A5DF64C-941A-43D0-BE18-83B45A4265B5}" type="presOf" srcId="{325EACF7-B964-4530-B036-325388197B08}" destId="{BD6B8128-5115-43A4-88F1-9C3BE5260BFF}" srcOrd="0" destOrd="0" presId="urn:microsoft.com/office/officeart/2005/8/layout/cycle7"/>
    <dgm:cxn modelId="{AD852674-4768-4887-B8E6-957D6ACE1A18}" srcId="{325EACF7-B964-4530-B036-325388197B08}" destId="{8EF73E95-F024-4C05-BC70-3B5A6DE1B08F}" srcOrd="1" destOrd="0" parTransId="{DB013C0B-4ADA-48AF-849B-6C980C9DA835}" sibTransId="{603D6A9E-760F-40C2-85E3-56A280AFE597}"/>
    <dgm:cxn modelId="{FEE41086-C7E3-4A35-9B80-EE5CEC4DB338}" type="presOf" srcId="{3263FA58-1038-43A0-AAF3-6B449FAB74C5}" destId="{BDE03083-DDAD-422E-95B3-F7520E92BBB7}" srcOrd="1" destOrd="0" presId="urn:microsoft.com/office/officeart/2005/8/layout/cycle7"/>
    <dgm:cxn modelId="{F0D2C68D-7A8B-4A1C-B018-7DBF5A1B85BB}" type="presOf" srcId="{0135BCC3-1C13-42A4-B8E0-9B7E97041F03}" destId="{7CA4CC57-3EEC-42B8-9D8B-CDE5DFD4FC63}" srcOrd="0" destOrd="0" presId="urn:microsoft.com/office/officeart/2005/8/layout/cycle7"/>
    <dgm:cxn modelId="{009E72B0-3D3C-4E30-86C9-9F2219172B61}" type="presOf" srcId="{603D6A9E-760F-40C2-85E3-56A280AFE597}" destId="{F59EDDF9-A61B-4D7F-AD8A-CB1E6946A06C}" srcOrd="1" destOrd="0" presId="urn:microsoft.com/office/officeart/2005/8/layout/cycle7"/>
    <dgm:cxn modelId="{08E7B9B0-653F-46FF-AC7C-8F62C3F90A90}" type="presOf" srcId="{A07E986E-AD74-4756-A989-A3520E75565D}" destId="{A7176441-E358-4902-AE7E-6CCF544D8490}" srcOrd="0" destOrd="0" presId="urn:microsoft.com/office/officeart/2005/8/layout/cycle7"/>
    <dgm:cxn modelId="{C51277B1-B10B-409B-822F-2F30063E2805}" type="presOf" srcId="{603D6A9E-760F-40C2-85E3-56A280AFE597}" destId="{0088D102-3DED-4E45-80B1-83BB94E161D1}" srcOrd="0" destOrd="0" presId="urn:microsoft.com/office/officeart/2005/8/layout/cycle7"/>
    <dgm:cxn modelId="{795528B6-AC29-4EDB-AE54-07CB2008F411}" type="presOf" srcId="{EC50571E-D6B0-4670-A6F3-5097A4CD4D1E}" destId="{DB2C5B4D-8FF0-4462-820A-56A77FB20256}" srcOrd="1" destOrd="0" presId="urn:microsoft.com/office/officeart/2005/8/layout/cycle7"/>
    <dgm:cxn modelId="{F8CE85C5-E5E9-4082-9CA2-7FEEBFE40128}" type="presOf" srcId="{3263FA58-1038-43A0-AAF3-6B449FAB74C5}" destId="{8E1D2183-6599-4859-A0B7-48D3EE2CEBEA}" srcOrd="0" destOrd="0" presId="urn:microsoft.com/office/officeart/2005/8/layout/cycle7"/>
    <dgm:cxn modelId="{0AE71AE1-6295-4E6F-9D1B-CBAAA244E2BC}" srcId="{325EACF7-B964-4530-B036-325388197B08}" destId="{A07E986E-AD74-4756-A989-A3520E75565D}" srcOrd="0" destOrd="0" parTransId="{DC1C724E-458F-4C4B-8755-157DE340D0EC}" sibTransId="{3263FA58-1038-43A0-AAF3-6B449FAB74C5}"/>
    <dgm:cxn modelId="{9FB779EF-CA74-4CB2-AA4F-544776E09F29}" type="presOf" srcId="{B8035E44-3645-4E9D-BE74-5CDD5C17288B}" destId="{F7121988-B153-43E9-B539-81794B78BD7C}" srcOrd="0" destOrd="0" presId="urn:microsoft.com/office/officeart/2005/8/layout/cycle7"/>
    <dgm:cxn modelId="{0B6E1EF6-4BD8-4C6A-8F0F-791F24973381}" type="presOf" srcId="{8EF73E95-F024-4C05-BC70-3B5A6DE1B08F}" destId="{C8DDFDDA-5185-4039-8020-24D62F146F6C}" srcOrd="0" destOrd="0" presId="urn:microsoft.com/office/officeart/2005/8/layout/cycle7"/>
    <dgm:cxn modelId="{B815E98F-77EC-4CA6-94C6-0F529CDFD15E}" type="presParOf" srcId="{BD6B8128-5115-43A4-88F1-9C3BE5260BFF}" destId="{A7176441-E358-4902-AE7E-6CCF544D8490}" srcOrd="0" destOrd="0" presId="urn:microsoft.com/office/officeart/2005/8/layout/cycle7"/>
    <dgm:cxn modelId="{2FA88077-B47B-40C3-A133-069D82F45D05}" type="presParOf" srcId="{BD6B8128-5115-43A4-88F1-9C3BE5260BFF}" destId="{8E1D2183-6599-4859-A0B7-48D3EE2CEBEA}" srcOrd="1" destOrd="0" presId="urn:microsoft.com/office/officeart/2005/8/layout/cycle7"/>
    <dgm:cxn modelId="{D219681E-9C15-4FF5-B3B5-EAA5457C7913}" type="presParOf" srcId="{8E1D2183-6599-4859-A0B7-48D3EE2CEBEA}" destId="{BDE03083-DDAD-422E-95B3-F7520E92BBB7}" srcOrd="0" destOrd="0" presId="urn:microsoft.com/office/officeart/2005/8/layout/cycle7"/>
    <dgm:cxn modelId="{29F9A35E-5062-47B7-A57F-F5811CFCF9BB}" type="presParOf" srcId="{BD6B8128-5115-43A4-88F1-9C3BE5260BFF}" destId="{C8DDFDDA-5185-4039-8020-24D62F146F6C}" srcOrd="2" destOrd="0" presId="urn:microsoft.com/office/officeart/2005/8/layout/cycle7"/>
    <dgm:cxn modelId="{452E18FC-36C6-4178-825B-16E3561B2D97}" type="presParOf" srcId="{BD6B8128-5115-43A4-88F1-9C3BE5260BFF}" destId="{0088D102-3DED-4E45-80B1-83BB94E161D1}" srcOrd="3" destOrd="0" presId="urn:microsoft.com/office/officeart/2005/8/layout/cycle7"/>
    <dgm:cxn modelId="{F0DB2224-974E-4D71-88D8-1477125BA644}" type="presParOf" srcId="{0088D102-3DED-4E45-80B1-83BB94E161D1}" destId="{F59EDDF9-A61B-4D7F-AD8A-CB1E6946A06C}" srcOrd="0" destOrd="0" presId="urn:microsoft.com/office/officeart/2005/8/layout/cycle7"/>
    <dgm:cxn modelId="{863D277F-F422-4D13-91CE-6D21B24863CC}" type="presParOf" srcId="{BD6B8128-5115-43A4-88F1-9C3BE5260BFF}" destId="{7773E1E5-9F84-4FA1-BEF4-251DB353F7C8}" srcOrd="4" destOrd="0" presId="urn:microsoft.com/office/officeart/2005/8/layout/cycle7"/>
    <dgm:cxn modelId="{8E3C17CC-6062-4AFE-9002-29E6453670E1}" type="presParOf" srcId="{BD6B8128-5115-43A4-88F1-9C3BE5260BFF}" destId="{EFA776A7-4007-4BFF-A39F-9CABBD17ED0D}" srcOrd="5" destOrd="0" presId="urn:microsoft.com/office/officeart/2005/8/layout/cycle7"/>
    <dgm:cxn modelId="{1919AC41-32DD-4082-8CFC-795DD33EED3D}" type="presParOf" srcId="{EFA776A7-4007-4BFF-A39F-9CABBD17ED0D}" destId="{DB2C5B4D-8FF0-4462-820A-56A77FB20256}" srcOrd="0" destOrd="0" presId="urn:microsoft.com/office/officeart/2005/8/layout/cycle7"/>
    <dgm:cxn modelId="{E1923813-593C-4B77-A50C-B382E25EE65F}" type="presParOf" srcId="{BD6B8128-5115-43A4-88F1-9C3BE5260BFF}" destId="{7CA4CC57-3EEC-42B8-9D8B-CDE5DFD4FC63}" srcOrd="6" destOrd="0" presId="urn:microsoft.com/office/officeart/2005/8/layout/cycle7"/>
    <dgm:cxn modelId="{F30B0BD1-BDFC-40E5-AC18-620E8FA961B0}" type="presParOf" srcId="{BD6B8128-5115-43A4-88F1-9C3BE5260BFF}" destId="{F7121988-B153-43E9-B539-81794B78BD7C}" srcOrd="7" destOrd="0" presId="urn:microsoft.com/office/officeart/2005/8/layout/cycle7"/>
    <dgm:cxn modelId="{9F5D51BF-12E3-40D4-B221-F3DDDF40142C}" type="presParOf" srcId="{F7121988-B153-43E9-B539-81794B78BD7C}" destId="{5923792D-3958-47D0-9CAC-91EBE9D1DB5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25EACF7-B964-4530-B036-325388197B08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A07E986E-AD74-4756-A989-A3520E75565D}">
      <dgm:prSet phldrT="[Metin]"/>
      <dgm:spPr/>
      <dgm:t>
        <a:bodyPr/>
        <a:lstStyle/>
        <a:p>
          <a:r>
            <a:rPr lang="tr-TR" dirty="0"/>
            <a:t>Daha hızlı teslimatlar</a:t>
          </a:r>
        </a:p>
      </dgm:t>
    </dgm:pt>
    <dgm:pt modelId="{DC1C724E-458F-4C4B-8755-157DE340D0EC}" type="parTrans" cxnId="{0AE71AE1-6295-4E6F-9D1B-CBAAA244E2BC}">
      <dgm:prSet/>
      <dgm:spPr/>
      <dgm:t>
        <a:bodyPr/>
        <a:lstStyle/>
        <a:p>
          <a:endParaRPr lang="tr-TR"/>
        </a:p>
      </dgm:t>
    </dgm:pt>
    <dgm:pt modelId="{3263FA58-1038-43A0-AAF3-6B449FAB74C5}" type="sibTrans" cxnId="{0AE71AE1-6295-4E6F-9D1B-CBAAA244E2BC}">
      <dgm:prSet/>
      <dgm:spPr/>
      <dgm:t>
        <a:bodyPr/>
        <a:lstStyle/>
        <a:p>
          <a:endParaRPr lang="tr-TR"/>
        </a:p>
      </dgm:t>
    </dgm:pt>
    <dgm:pt modelId="{10D5C894-412B-4454-9C14-F12B1ABB590F}">
      <dgm:prSet phldrT="[Metin]"/>
      <dgm:spPr/>
      <dgm:t>
        <a:bodyPr/>
        <a:lstStyle/>
        <a:p>
          <a:r>
            <a:rPr lang="tr-TR" dirty="0"/>
            <a:t>Daha güvenilir yazılım</a:t>
          </a:r>
        </a:p>
      </dgm:t>
    </dgm:pt>
    <dgm:pt modelId="{17841EF7-F71F-4E28-8F7C-86DC1E21A553}" type="parTrans" cxnId="{01459605-8B20-4D19-951C-A23939815CB9}">
      <dgm:prSet/>
      <dgm:spPr/>
      <dgm:t>
        <a:bodyPr/>
        <a:lstStyle/>
        <a:p>
          <a:endParaRPr lang="tr-TR"/>
        </a:p>
      </dgm:t>
    </dgm:pt>
    <dgm:pt modelId="{EC50571E-D6B0-4670-A6F3-5097A4CD4D1E}" type="sibTrans" cxnId="{01459605-8B20-4D19-951C-A23939815CB9}">
      <dgm:prSet/>
      <dgm:spPr/>
      <dgm:t>
        <a:bodyPr/>
        <a:lstStyle/>
        <a:p>
          <a:endParaRPr lang="tr-TR"/>
        </a:p>
      </dgm:t>
    </dgm:pt>
    <dgm:pt modelId="{0135BCC3-1C13-42A4-B8E0-9B7E97041F03}">
      <dgm:prSet phldrT="[Metin]"/>
      <dgm:spPr/>
      <dgm:t>
        <a:bodyPr/>
        <a:lstStyle/>
        <a:p>
          <a:r>
            <a:rPr lang="tr-TR" dirty="0"/>
            <a:t>Ekip verimliliğinin artışı</a:t>
          </a:r>
        </a:p>
      </dgm:t>
    </dgm:pt>
    <dgm:pt modelId="{DDBF9B86-C452-40E8-9D62-1FA5A7E61B47}" type="parTrans" cxnId="{0D44D202-509C-492F-BDD4-0EE051BD4F50}">
      <dgm:prSet/>
      <dgm:spPr/>
      <dgm:t>
        <a:bodyPr/>
        <a:lstStyle/>
        <a:p>
          <a:endParaRPr lang="tr-TR"/>
        </a:p>
      </dgm:t>
    </dgm:pt>
    <dgm:pt modelId="{B8035E44-3645-4E9D-BE74-5CDD5C17288B}" type="sibTrans" cxnId="{0D44D202-509C-492F-BDD4-0EE051BD4F50}">
      <dgm:prSet/>
      <dgm:spPr/>
      <dgm:t>
        <a:bodyPr/>
        <a:lstStyle/>
        <a:p>
          <a:endParaRPr lang="tr-TR"/>
        </a:p>
      </dgm:t>
    </dgm:pt>
    <dgm:pt modelId="{25086C7B-9DDD-4F93-AB41-7BCE41681B73}">
      <dgm:prSet phldrT="[Metin]"/>
      <dgm:spPr/>
      <dgm:t>
        <a:bodyPr/>
        <a:lstStyle/>
        <a:p>
          <a:r>
            <a:rPr lang="tr-TR" dirty="0"/>
            <a:t>Daha az hata</a:t>
          </a:r>
        </a:p>
      </dgm:t>
    </dgm:pt>
    <dgm:pt modelId="{8532529E-E48F-47F6-9F3D-5D6A7DACAF6C}" type="parTrans" cxnId="{9447350A-B7C2-4569-954A-0D81367E8446}">
      <dgm:prSet/>
      <dgm:spPr/>
      <dgm:t>
        <a:bodyPr/>
        <a:lstStyle/>
        <a:p>
          <a:endParaRPr lang="tr-TR"/>
        </a:p>
      </dgm:t>
    </dgm:pt>
    <dgm:pt modelId="{1237A7CC-649B-4CDE-9D04-4F77F6EC4CCB}" type="sibTrans" cxnId="{9447350A-B7C2-4569-954A-0D81367E8446}">
      <dgm:prSet/>
      <dgm:spPr/>
      <dgm:t>
        <a:bodyPr/>
        <a:lstStyle/>
        <a:p>
          <a:endParaRPr lang="tr-TR"/>
        </a:p>
      </dgm:t>
    </dgm:pt>
    <dgm:pt modelId="{5501D279-DA3A-4D54-B9B8-07F1AB59194F}" type="pres">
      <dgm:prSet presAssocID="{325EACF7-B964-4530-B036-325388197B08}" presName="cycle" presStyleCnt="0">
        <dgm:presLayoutVars>
          <dgm:dir/>
          <dgm:resizeHandles val="exact"/>
        </dgm:presLayoutVars>
      </dgm:prSet>
      <dgm:spPr/>
    </dgm:pt>
    <dgm:pt modelId="{A2DAE6E1-E01B-44AB-BEEB-CB6A83FF3B10}" type="pres">
      <dgm:prSet presAssocID="{A07E986E-AD74-4756-A989-A3520E75565D}" presName="node" presStyleLbl="node1" presStyleIdx="0" presStyleCnt="4">
        <dgm:presLayoutVars>
          <dgm:bulletEnabled val="1"/>
        </dgm:presLayoutVars>
      </dgm:prSet>
      <dgm:spPr/>
    </dgm:pt>
    <dgm:pt modelId="{9E17F89A-C7C8-43E2-B319-84BACA6C0B2C}" type="pres">
      <dgm:prSet presAssocID="{A07E986E-AD74-4756-A989-A3520E75565D}" presName="spNode" presStyleCnt="0"/>
      <dgm:spPr/>
    </dgm:pt>
    <dgm:pt modelId="{ACEE3A75-57E1-4FFD-BC46-63B12F696318}" type="pres">
      <dgm:prSet presAssocID="{3263FA58-1038-43A0-AAF3-6B449FAB74C5}" presName="sibTrans" presStyleLbl="sibTrans1D1" presStyleIdx="0" presStyleCnt="4"/>
      <dgm:spPr/>
    </dgm:pt>
    <dgm:pt modelId="{32980E47-733E-40F5-8672-4BCE7FA4677B}" type="pres">
      <dgm:prSet presAssocID="{25086C7B-9DDD-4F93-AB41-7BCE41681B73}" presName="node" presStyleLbl="node1" presStyleIdx="1" presStyleCnt="4">
        <dgm:presLayoutVars>
          <dgm:bulletEnabled val="1"/>
        </dgm:presLayoutVars>
      </dgm:prSet>
      <dgm:spPr/>
    </dgm:pt>
    <dgm:pt modelId="{DABB57E8-6C34-4FAF-8F29-60A9367CEAE1}" type="pres">
      <dgm:prSet presAssocID="{25086C7B-9DDD-4F93-AB41-7BCE41681B73}" presName="spNode" presStyleCnt="0"/>
      <dgm:spPr/>
    </dgm:pt>
    <dgm:pt modelId="{89CF96EC-416D-4317-AA18-B40ED3F87401}" type="pres">
      <dgm:prSet presAssocID="{1237A7CC-649B-4CDE-9D04-4F77F6EC4CCB}" presName="sibTrans" presStyleLbl="sibTrans1D1" presStyleIdx="1" presStyleCnt="4"/>
      <dgm:spPr/>
    </dgm:pt>
    <dgm:pt modelId="{E47F1775-2D43-420F-9419-A015890B42A1}" type="pres">
      <dgm:prSet presAssocID="{10D5C894-412B-4454-9C14-F12B1ABB590F}" presName="node" presStyleLbl="node1" presStyleIdx="2" presStyleCnt="4">
        <dgm:presLayoutVars>
          <dgm:bulletEnabled val="1"/>
        </dgm:presLayoutVars>
      </dgm:prSet>
      <dgm:spPr/>
    </dgm:pt>
    <dgm:pt modelId="{A27C28F2-57D4-4A58-AAC2-6DBA36E990E0}" type="pres">
      <dgm:prSet presAssocID="{10D5C894-412B-4454-9C14-F12B1ABB590F}" presName="spNode" presStyleCnt="0"/>
      <dgm:spPr/>
    </dgm:pt>
    <dgm:pt modelId="{C47F296E-0F87-4477-A90C-177F8A2A207F}" type="pres">
      <dgm:prSet presAssocID="{EC50571E-D6B0-4670-A6F3-5097A4CD4D1E}" presName="sibTrans" presStyleLbl="sibTrans1D1" presStyleIdx="2" presStyleCnt="4"/>
      <dgm:spPr/>
    </dgm:pt>
    <dgm:pt modelId="{B9E9B2EC-41DA-43FB-8694-E4DBC882113B}" type="pres">
      <dgm:prSet presAssocID="{0135BCC3-1C13-42A4-B8E0-9B7E97041F03}" presName="node" presStyleLbl="node1" presStyleIdx="3" presStyleCnt="4">
        <dgm:presLayoutVars>
          <dgm:bulletEnabled val="1"/>
        </dgm:presLayoutVars>
      </dgm:prSet>
      <dgm:spPr/>
    </dgm:pt>
    <dgm:pt modelId="{5117CE8D-48CC-4BA0-91AB-B276FF2E18C0}" type="pres">
      <dgm:prSet presAssocID="{0135BCC3-1C13-42A4-B8E0-9B7E97041F03}" presName="spNode" presStyleCnt="0"/>
      <dgm:spPr/>
    </dgm:pt>
    <dgm:pt modelId="{4A6E7C7B-D051-4243-B458-9C622E6AAE2B}" type="pres">
      <dgm:prSet presAssocID="{B8035E44-3645-4E9D-BE74-5CDD5C17288B}" presName="sibTrans" presStyleLbl="sibTrans1D1" presStyleIdx="3" presStyleCnt="4"/>
      <dgm:spPr/>
    </dgm:pt>
  </dgm:ptLst>
  <dgm:cxnLst>
    <dgm:cxn modelId="{0D44D202-509C-492F-BDD4-0EE051BD4F50}" srcId="{325EACF7-B964-4530-B036-325388197B08}" destId="{0135BCC3-1C13-42A4-B8E0-9B7E97041F03}" srcOrd="3" destOrd="0" parTransId="{DDBF9B86-C452-40E8-9D62-1FA5A7E61B47}" sibTransId="{B8035E44-3645-4E9D-BE74-5CDD5C17288B}"/>
    <dgm:cxn modelId="{01459605-8B20-4D19-951C-A23939815CB9}" srcId="{325EACF7-B964-4530-B036-325388197B08}" destId="{10D5C894-412B-4454-9C14-F12B1ABB590F}" srcOrd="2" destOrd="0" parTransId="{17841EF7-F71F-4E28-8F7C-86DC1E21A553}" sibTransId="{EC50571E-D6B0-4670-A6F3-5097A4CD4D1E}"/>
    <dgm:cxn modelId="{9447350A-B7C2-4569-954A-0D81367E8446}" srcId="{325EACF7-B964-4530-B036-325388197B08}" destId="{25086C7B-9DDD-4F93-AB41-7BCE41681B73}" srcOrd="1" destOrd="0" parTransId="{8532529E-E48F-47F6-9F3D-5D6A7DACAF6C}" sibTransId="{1237A7CC-649B-4CDE-9D04-4F77F6EC4CCB}"/>
    <dgm:cxn modelId="{DAC7160B-75D1-486E-ABF0-0DF2A6E779E2}" type="presOf" srcId="{1237A7CC-649B-4CDE-9D04-4F77F6EC4CCB}" destId="{89CF96EC-416D-4317-AA18-B40ED3F87401}" srcOrd="0" destOrd="0" presId="urn:microsoft.com/office/officeart/2005/8/layout/cycle5"/>
    <dgm:cxn modelId="{6D9A271C-C782-496C-BE06-AAA9A6B1A462}" type="presOf" srcId="{A07E986E-AD74-4756-A989-A3520E75565D}" destId="{A2DAE6E1-E01B-44AB-BEEB-CB6A83FF3B10}" srcOrd="0" destOrd="0" presId="urn:microsoft.com/office/officeart/2005/8/layout/cycle5"/>
    <dgm:cxn modelId="{D199DD1E-CBC6-4195-A667-BA4D8FF8A3AE}" type="presOf" srcId="{3263FA58-1038-43A0-AAF3-6B449FAB74C5}" destId="{ACEE3A75-57E1-4FFD-BC46-63B12F696318}" srcOrd="0" destOrd="0" presId="urn:microsoft.com/office/officeart/2005/8/layout/cycle5"/>
    <dgm:cxn modelId="{DD01FF3D-7D1A-47A4-BE68-EC1D772903FA}" type="presOf" srcId="{10D5C894-412B-4454-9C14-F12B1ABB590F}" destId="{E47F1775-2D43-420F-9419-A015890B42A1}" srcOrd="0" destOrd="0" presId="urn:microsoft.com/office/officeart/2005/8/layout/cycle5"/>
    <dgm:cxn modelId="{CF2FBC5D-2698-4D25-9D82-23BDDEC82084}" type="presOf" srcId="{325EACF7-B964-4530-B036-325388197B08}" destId="{5501D279-DA3A-4D54-B9B8-07F1AB59194F}" srcOrd="0" destOrd="0" presId="urn:microsoft.com/office/officeart/2005/8/layout/cycle5"/>
    <dgm:cxn modelId="{6F2E649C-3010-411E-A7A7-F1233D34FCE0}" type="presOf" srcId="{B8035E44-3645-4E9D-BE74-5CDD5C17288B}" destId="{4A6E7C7B-D051-4243-B458-9C622E6AAE2B}" srcOrd="0" destOrd="0" presId="urn:microsoft.com/office/officeart/2005/8/layout/cycle5"/>
    <dgm:cxn modelId="{36806A9C-ABF2-4A9D-AF2B-CDDEE6900901}" type="presOf" srcId="{EC50571E-D6B0-4670-A6F3-5097A4CD4D1E}" destId="{C47F296E-0F87-4477-A90C-177F8A2A207F}" srcOrd="0" destOrd="0" presId="urn:microsoft.com/office/officeart/2005/8/layout/cycle5"/>
    <dgm:cxn modelId="{B446F4B8-B365-4E85-8B1C-5C296BCBB43A}" type="presOf" srcId="{0135BCC3-1C13-42A4-B8E0-9B7E97041F03}" destId="{B9E9B2EC-41DA-43FB-8694-E4DBC882113B}" srcOrd="0" destOrd="0" presId="urn:microsoft.com/office/officeart/2005/8/layout/cycle5"/>
    <dgm:cxn modelId="{D24D9BC6-C8D4-4E83-83D3-51A88CEAB60A}" type="presOf" srcId="{25086C7B-9DDD-4F93-AB41-7BCE41681B73}" destId="{32980E47-733E-40F5-8672-4BCE7FA4677B}" srcOrd="0" destOrd="0" presId="urn:microsoft.com/office/officeart/2005/8/layout/cycle5"/>
    <dgm:cxn modelId="{0AE71AE1-6295-4E6F-9D1B-CBAAA244E2BC}" srcId="{325EACF7-B964-4530-B036-325388197B08}" destId="{A07E986E-AD74-4756-A989-A3520E75565D}" srcOrd="0" destOrd="0" parTransId="{DC1C724E-458F-4C4B-8755-157DE340D0EC}" sibTransId="{3263FA58-1038-43A0-AAF3-6B449FAB74C5}"/>
    <dgm:cxn modelId="{3FD5E41C-FE3C-45A8-AD22-3491BA597919}" type="presParOf" srcId="{5501D279-DA3A-4D54-B9B8-07F1AB59194F}" destId="{A2DAE6E1-E01B-44AB-BEEB-CB6A83FF3B10}" srcOrd="0" destOrd="0" presId="urn:microsoft.com/office/officeart/2005/8/layout/cycle5"/>
    <dgm:cxn modelId="{0061A5EA-836E-4F1B-AF05-84114E018F14}" type="presParOf" srcId="{5501D279-DA3A-4D54-B9B8-07F1AB59194F}" destId="{9E17F89A-C7C8-43E2-B319-84BACA6C0B2C}" srcOrd="1" destOrd="0" presId="urn:microsoft.com/office/officeart/2005/8/layout/cycle5"/>
    <dgm:cxn modelId="{707839A5-C585-4798-B76E-AEA921102706}" type="presParOf" srcId="{5501D279-DA3A-4D54-B9B8-07F1AB59194F}" destId="{ACEE3A75-57E1-4FFD-BC46-63B12F696318}" srcOrd="2" destOrd="0" presId="urn:microsoft.com/office/officeart/2005/8/layout/cycle5"/>
    <dgm:cxn modelId="{A06455AF-BBE4-4BDD-B88B-46A1C64C4728}" type="presParOf" srcId="{5501D279-DA3A-4D54-B9B8-07F1AB59194F}" destId="{32980E47-733E-40F5-8672-4BCE7FA4677B}" srcOrd="3" destOrd="0" presId="urn:microsoft.com/office/officeart/2005/8/layout/cycle5"/>
    <dgm:cxn modelId="{039DC70B-392E-4B10-AA45-871DD2148167}" type="presParOf" srcId="{5501D279-DA3A-4D54-B9B8-07F1AB59194F}" destId="{DABB57E8-6C34-4FAF-8F29-60A9367CEAE1}" srcOrd="4" destOrd="0" presId="urn:microsoft.com/office/officeart/2005/8/layout/cycle5"/>
    <dgm:cxn modelId="{13E4895E-A6AF-471F-B523-F18B1D154C9F}" type="presParOf" srcId="{5501D279-DA3A-4D54-B9B8-07F1AB59194F}" destId="{89CF96EC-416D-4317-AA18-B40ED3F87401}" srcOrd="5" destOrd="0" presId="urn:microsoft.com/office/officeart/2005/8/layout/cycle5"/>
    <dgm:cxn modelId="{D7363E89-E867-43A4-AB2E-44B7E9DFEBC4}" type="presParOf" srcId="{5501D279-DA3A-4D54-B9B8-07F1AB59194F}" destId="{E47F1775-2D43-420F-9419-A015890B42A1}" srcOrd="6" destOrd="0" presId="urn:microsoft.com/office/officeart/2005/8/layout/cycle5"/>
    <dgm:cxn modelId="{6B953B57-F874-46E2-8EDF-1CA1DEA62A74}" type="presParOf" srcId="{5501D279-DA3A-4D54-B9B8-07F1AB59194F}" destId="{A27C28F2-57D4-4A58-AAC2-6DBA36E990E0}" srcOrd="7" destOrd="0" presId="urn:microsoft.com/office/officeart/2005/8/layout/cycle5"/>
    <dgm:cxn modelId="{91B7F58D-D6F5-464C-B5CA-7527BE0A6282}" type="presParOf" srcId="{5501D279-DA3A-4D54-B9B8-07F1AB59194F}" destId="{C47F296E-0F87-4477-A90C-177F8A2A207F}" srcOrd="8" destOrd="0" presId="urn:microsoft.com/office/officeart/2005/8/layout/cycle5"/>
    <dgm:cxn modelId="{3021406D-112A-41B4-8447-51EF138A12BB}" type="presParOf" srcId="{5501D279-DA3A-4D54-B9B8-07F1AB59194F}" destId="{B9E9B2EC-41DA-43FB-8694-E4DBC882113B}" srcOrd="9" destOrd="0" presId="urn:microsoft.com/office/officeart/2005/8/layout/cycle5"/>
    <dgm:cxn modelId="{17B92518-1138-416C-9A70-2FA3953E2E81}" type="presParOf" srcId="{5501D279-DA3A-4D54-B9B8-07F1AB59194F}" destId="{5117CE8D-48CC-4BA0-91AB-B276FF2E18C0}" srcOrd="10" destOrd="0" presId="urn:microsoft.com/office/officeart/2005/8/layout/cycle5"/>
    <dgm:cxn modelId="{FCD0429E-1EF0-4957-8ED7-D5A9E7AD1148}" type="presParOf" srcId="{5501D279-DA3A-4D54-B9B8-07F1AB59194F}" destId="{4A6E7C7B-D051-4243-B458-9C622E6AAE2B}" srcOrd="11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A9C1C4-D0E3-4B30-96B2-2308BF41024D}">
      <dsp:nvSpPr>
        <dsp:cNvPr id="0" name=""/>
        <dsp:cNvSpPr/>
      </dsp:nvSpPr>
      <dsp:spPr>
        <a:xfrm>
          <a:off x="35" y="411094"/>
          <a:ext cx="3352091" cy="134083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700" kern="1200" dirty="0"/>
            <a:t>Geliştirme Ekibi</a:t>
          </a:r>
        </a:p>
      </dsp:txBody>
      <dsp:txXfrm>
        <a:off x="35" y="411094"/>
        <a:ext cx="3352091" cy="1340836"/>
      </dsp:txXfrm>
    </dsp:sp>
    <dsp:sp modelId="{CE4EC104-4E1C-4FDE-8C12-86B38D39069C}">
      <dsp:nvSpPr>
        <dsp:cNvPr id="0" name=""/>
        <dsp:cNvSpPr/>
      </dsp:nvSpPr>
      <dsp:spPr>
        <a:xfrm>
          <a:off x="35" y="1751931"/>
          <a:ext cx="3352091" cy="223443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358" tIns="197358" rIns="263144" bIns="296037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3700" kern="1200" dirty="0"/>
            <a:t>Plan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3700" kern="1200" dirty="0"/>
            <a:t>Tasarım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3700" kern="1200" dirty="0"/>
            <a:t>Kodlama</a:t>
          </a:r>
        </a:p>
      </dsp:txBody>
      <dsp:txXfrm>
        <a:off x="35" y="1751931"/>
        <a:ext cx="3352091" cy="2234430"/>
      </dsp:txXfrm>
    </dsp:sp>
    <dsp:sp modelId="{2E179F7F-F4F0-49DF-A6D7-810D0947B7C5}">
      <dsp:nvSpPr>
        <dsp:cNvPr id="0" name=""/>
        <dsp:cNvSpPr/>
      </dsp:nvSpPr>
      <dsp:spPr>
        <a:xfrm>
          <a:off x="3821419" y="411094"/>
          <a:ext cx="3352091" cy="134083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700" kern="1200" dirty="0"/>
            <a:t>Operasyon Ekibi</a:t>
          </a:r>
        </a:p>
      </dsp:txBody>
      <dsp:txXfrm>
        <a:off x="3821419" y="411094"/>
        <a:ext cx="3352091" cy="1340836"/>
      </dsp:txXfrm>
    </dsp:sp>
    <dsp:sp modelId="{EC310BA2-216C-40CE-B537-7B1BCDB765FC}">
      <dsp:nvSpPr>
        <dsp:cNvPr id="0" name=""/>
        <dsp:cNvSpPr/>
      </dsp:nvSpPr>
      <dsp:spPr>
        <a:xfrm>
          <a:off x="3821419" y="1751931"/>
          <a:ext cx="3352091" cy="223443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358" tIns="197358" rIns="263144" bIns="296037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3700" kern="1200" dirty="0"/>
            <a:t>Test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3700" kern="1200" dirty="0"/>
            <a:t>Dağıtım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3700" kern="1200" dirty="0"/>
            <a:t>Bakım</a:t>
          </a:r>
        </a:p>
      </dsp:txBody>
      <dsp:txXfrm>
        <a:off x="3821419" y="1751931"/>
        <a:ext cx="3352091" cy="22344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CC3A35-F310-4BC5-96F4-FFEC2681FC56}">
      <dsp:nvSpPr>
        <dsp:cNvPr id="0" name=""/>
        <dsp:cNvSpPr/>
      </dsp:nvSpPr>
      <dsp:spPr>
        <a:xfrm>
          <a:off x="1994924" y="430498"/>
          <a:ext cx="3877438" cy="3877438"/>
        </a:xfrm>
        <a:prstGeom prst="blockArc">
          <a:avLst>
            <a:gd name="adj1" fmla="val 13500000"/>
            <a:gd name="adj2" fmla="val 16200000"/>
            <a:gd name="adj3" fmla="val 343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ADDF4D9-D7E8-4EC5-B843-BAFA571A7DB5}">
      <dsp:nvSpPr>
        <dsp:cNvPr id="0" name=""/>
        <dsp:cNvSpPr/>
      </dsp:nvSpPr>
      <dsp:spPr>
        <a:xfrm>
          <a:off x="1994924" y="430498"/>
          <a:ext cx="3877438" cy="3877438"/>
        </a:xfrm>
        <a:prstGeom prst="blockArc">
          <a:avLst>
            <a:gd name="adj1" fmla="val 10800000"/>
            <a:gd name="adj2" fmla="val 13500000"/>
            <a:gd name="adj3" fmla="val 343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18DE680-44A0-4CFA-849E-8F1F01F491C0}">
      <dsp:nvSpPr>
        <dsp:cNvPr id="0" name=""/>
        <dsp:cNvSpPr/>
      </dsp:nvSpPr>
      <dsp:spPr>
        <a:xfrm>
          <a:off x="1994924" y="430498"/>
          <a:ext cx="3877438" cy="3877438"/>
        </a:xfrm>
        <a:prstGeom prst="blockArc">
          <a:avLst>
            <a:gd name="adj1" fmla="val 8100000"/>
            <a:gd name="adj2" fmla="val 10800000"/>
            <a:gd name="adj3" fmla="val 343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41898C3-A7B0-42BC-929F-AB362F4A8B14}">
      <dsp:nvSpPr>
        <dsp:cNvPr id="0" name=""/>
        <dsp:cNvSpPr/>
      </dsp:nvSpPr>
      <dsp:spPr>
        <a:xfrm>
          <a:off x="1994924" y="430498"/>
          <a:ext cx="3877438" cy="3877438"/>
        </a:xfrm>
        <a:prstGeom prst="blockArc">
          <a:avLst>
            <a:gd name="adj1" fmla="val 5400000"/>
            <a:gd name="adj2" fmla="val 8100000"/>
            <a:gd name="adj3" fmla="val 343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0CBA857-FE51-4E85-94F1-8CBC88E98CF7}">
      <dsp:nvSpPr>
        <dsp:cNvPr id="0" name=""/>
        <dsp:cNvSpPr/>
      </dsp:nvSpPr>
      <dsp:spPr>
        <a:xfrm>
          <a:off x="1994924" y="430498"/>
          <a:ext cx="3877438" cy="3877438"/>
        </a:xfrm>
        <a:prstGeom prst="blockArc">
          <a:avLst>
            <a:gd name="adj1" fmla="val 2700000"/>
            <a:gd name="adj2" fmla="val 5400000"/>
            <a:gd name="adj3" fmla="val 343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1FDAD2F-00BF-4731-8DAE-EEF4F8889B81}">
      <dsp:nvSpPr>
        <dsp:cNvPr id="0" name=""/>
        <dsp:cNvSpPr/>
      </dsp:nvSpPr>
      <dsp:spPr>
        <a:xfrm>
          <a:off x="1994924" y="430498"/>
          <a:ext cx="3877438" cy="3877438"/>
        </a:xfrm>
        <a:prstGeom prst="blockArc">
          <a:avLst>
            <a:gd name="adj1" fmla="val 0"/>
            <a:gd name="adj2" fmla="val 2700000"/>
            <a:gd name="adj3" fmla="val 343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5C29015-D504-4B57-B15E-FC01A8D7AAF5}">
      <dsp:nvSpPr>
        <dsp:cNvPr id="0" name=""/>
        <dsp:cNvSpPr/>
      </dsp:nvSpPr>
      <dsp:spPr>
        <a:xfrm>
          <a:off x="1994924" y="430498"/>
          <a:ext cx="3877438" cy="3877438"/>
        </a:xfrm>
        <a:prstGeom prst="blockArc">
          <a:avLst>
            <a:gd name="adj1" fmla="val 18900000"/>
            <a:gd name="adj2" fmla="val 0"/>
            <a:gd name="adj3" fmla="val 343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B82089E-F5FD-492E-A2FA-EA85A1237A31}">
      <dsp:nvSpPr>
        <dsp:cNvPr id="0" name=""/>
        <dsp:cNvSpPr/>
      </dsp:nvSpPr>
      <dsp:spPr>
        <a:xfrm>
          <a:off x="1994924" y="430498"/>
          <a:ext cx="3877438" cy="3877438"/>
        </a:xfrm>
        <a:prstGeom prst="blockArc">
          <a:avLst>
            <a:gd name="adj1" fmla="val 16200000"/>
            <a:gd name="adj2" fmla="val 18900000"/>
            <a:gd name="adj3" fmla="val 343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3E4CC56-D0B2-425F-9704-03A5781535B1}">
      <dsp:nvSpPr>
        <dsp:cNvPr id="0" name=""/>
        <dsp:cNvSpPr/>
      </dsp:nvSpPr>
      <dsp:spPr>
        <a:xfrm>
          <a:off x="3273875" y="1709448"/>
          <a:ext cx="1319537" cy="13195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kern="1200" dirty="0" err="1"/>
            <a:t>DevOps</a:t>
          </a:r>
          <a:r>
            <a:rPr lang="tr-TR" sz="1800" kern="1200" dirty="0"/>
            <a:t> Yaşam Döngüsü</a:t>
          </a:r>
        </a:p>
      </dsp:txBody>
      <dsp:txXfrm>
        <a:off x="3467117" y="1902690"/>
        <a:ext cx="933053" cy="933053"/>
      </dsp:txXfrm>
    </dsp:sp>
    <dsp:sp modelId="{6519E7F2-088E-45F9-B526-31C9FFD93D6C}">
      <dsp:nvSpPr>
        <dsp:cNvPr id="0" name=""/>
        <dsp:cNvSpPr/>
      </dsp:nvSpPr>
      <dsp:spPr>
        <a:xfrm>
          <a:off x="3471805" y="1912"/>
          <a:ext cx="923676" cy="92367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/>
            <a:t>Planlama</a:t>
          </a:r>
        </a:p>
      </dsp:txBody>
      <dsp:txXfrm>
        <a:off x="3607074" y="137181"/>
        <a:ext cx="653138" cy="653138"/>
      </dsp:txXfrm>
    </dsp:sp>
    <dsp:sp modelId="{83192C61-BA69-4A07-A585-E21B1B13928C}">
      <dsp:nvSpPr>
        <dsp:cNvPr id="0" name=""/>
        <dsp:cNvSpPr/>
      </dsp:nvSpPr>
      <dsp:spPr>
        <a:xfrm>
          <a:off x="4819174" y="560010"/>
          <a:ext cx="923676" cy="92367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/>
            <a:t>Kodlama</a:t>
          </a:r>
        </a:p>
      </dsp:txBody>
      <dsp:txXfrm>
        <a:off x="4954443" y="695279"/>
        <a:ext cx="653138" cy="653138"/>
      </dsp:txXfrm>
    </dsp:sp>
    <dsp:sp modelId="{C22E4DBA-DEF8-4597-9656-99C35932996A}">
      <dsp:nvSpPr>
        <dsp:cNvPr id="0" name=""/>
        <dsp:cNvSpPr/>
      </dsp:nvSpPr>
      <dsp:spPr>
        <a:xfrm>
          <a:off x="5377272" y="1907379"/>
          <a:ext cx="923676" cy="92367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/>
            <a:t>Derleme</a:t>
          </a:r>
        </a:p>
      </dsp:txBody>
      <dsp:txXfrm>
        <a:off x="5512541" y="2042648"/>
        <a:ext cx="653138" cy="653138"/>
      </dsp:txXfrm>
    </dsp:sp>
    <dsp:sp modelId="{9D3BA6B6-6933-4D1F-9C44-CC05CEBC4FC9}">
      <dsp:nvSpPr>
        <dsp:cNvPr id="0" name=""/>
        <dsp:cNvSpPr/>
      </dsp:nvSpPr>
      <dsp:spPr>
        <a:xfrm>
          <a:off x="4819174" y="3254747"/>
          <a:ext cx="923676" cy="92367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/>
            <a:t>Test et</a:t>
          </a:r>
        </a:p>
      </dsp:txBody>
      <dsp:txXfrm>
        <a:off x="4954443" y="3390016"/>
        <a:ext cx="653138" cy="653138"/>
      </dsp:txXfrm>
    </dsp:sp>
    <dsp:sp modelId="{E8E48F59-26C9-456F-BDBF-FD556DD4BCF0}">
      <dsp:nvSpPr>
        <dsp:cNvPr id="0" name=""/>
        <dsp:cNvSpPr/>
      </dsp:nvSpPr>
      <dsp:spPr>
        <a:xfrm>
          <a:off x="3471805" y="3812846"/>
          <a:ext cx="923676" cy="92367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/>
            <a:t>Sürüm yönetimi</a:t>
          </a:r>
        </a:p>
      </dsp:txBody>
      <dsp:txXfrm>
        <a:off x="3607074" y="3948115"/>
        <a:ext cx="653138" cy="653138"/>
      </dsp:txXfrm>
    </dsp:sp>
    <dsp:sp modelId="{4F9B60DC-6662-44C2-8D43-7BDF439F84E5}">
      <dsp:nvSpPr>
        <dsp:cNvPr id="0" name=""/>
        <dsp:cNvSpPr/>
      </dsp:nvSpPr>
      <dsp:spPr>
        <a:xfrm>
          <a:off x="2124437" y="3254747"/>
          <a:ext cx="923676" cy="92367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/>
            <a:t>Dağıtma</a:t>
          </a:r>
        </a:p>
      </dsp:txBody>
      <dsp:txXfrm>
        <a:off x="2259706" y="3390016"/>
        <a:ext cx="653138" cy="653138"/>
      </dsp:txXfrm>
    </dsp:sp>
    <dsp:sp modelId="{1C54B5DD-96D8-4F7B-9452-413BA06BE388}">
      <dsp:nvSpPr>
        <dsp:cNvPr id="0" name=""/>
        <dsp:cNvSpPr/>
      </dsp:nvSpPr>
      <dsp:spPr>
        <a:xfrm>
          <a:off x="1566338" y="1907379"/>
          <a:ext cx="923676" cy="92367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/>
            <a:t>Yönetme</a:t>
          </a:r>
        </a:p>
      </dsp:txBody>
      <dsp:txXfrm>
        <a:off x="1701607" y="2042648"/>
        <a:ext cx="653138" cy="653138"/>
      </dsp:txXfrm>
    </dsp:sp>
    <dsp:sp modelId="{9B4D7A89-83DF-4CB3-8787-0D9D4042CCB2}">
      <dsp:nvSpPr>
        <dsp:cNvPr id="0" name=""/>
        <dsp:cNvSpPr/>
      </dsp:nvSpPr>
      <dsp:spPr>
        <a:xfrm>
          <a:off x="2124437" y="560010"/>
          <a:ext cx="923676" cy="92367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100" kern="1200" dirty="0"/>
            <a:t>İzleme</a:t>
          </a:r>
        </a:p>
      </dsp:txBody>
      <dsp:txXfrm>
        <a:off x="2259706" y="695279"/>
        <a:ext cx="653138" cy="6531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76441-E358-4902-AE7E-6CCF544D8490}">
      <dsp:nvSpPr>
        <dsp:cNvPr id="0" name=""/>
        <dsp:cNvSpPr/>
      </dsp:nvSpPr>
      <dsp:spPr>
        <a:xfrm>
          <a:off x="2624548" y="1990"/>
          <a:ext cx="1655302" cy="827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500" kern="1200" dirty="0"/>
            <a:t>İş birliği ve iletişim</a:t>
          </a:r>
        </a:p>
      </dsp:txBody>
      <dsp:txXfrm>
        <a:off x="2648789" y="26231"/>
        <a:ext cx="1606820" cy="779169"/>
      </dsp:txXfrm>
    </dsp:sp>
    <dsp:sp modelId="{8E1D2183-6599-4859-A0B7-48D3EE2CEBEA}">
      <dsp:nvSpPr>
        <dsp:cNvPr id="0" name=""/>
        <dsp:cNvSpPr/>
      </dsp:nvSpPr>
      <dsp:spPr>
        <a:xfrm rot="2700000">
          <a:off x="3816043" y="1065270"/>
          <a:ext cx="860899" cy="289678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200" kern="1200"/>
        </a:p>
      </dsp:txBody>
      <dsp:txXfrm>
        <a:off x="3902946" y="1123206"/>
        <a:ext cx="687093" cy="173806"/>
      </dsp:txXfrm>
    </dsp:sp>
    <dsp:sp modelId="{C8DDFDDA-5185-4039-8020-24D62F146F6C}">
      <dsp:nvSpPr>
        <dsp:cNvPr id="0" name=""/>
        <dsp:cNvSpPr/>
      </dsp:nvSpPr>
      <dsp:spPr>
        <a:xfrm>
          <a:off x="4213135" y="1590576"/>
          <a:ext cx="1655302" cy="827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500" kern="1200" dirty="0"/>
            <a:t>Otomasyon</a:t>
          </a:r>
        </a:p>
      </dsp:txBody>
      <dsp:txXfrm>
        <a:off x="4237376" y="1614817"/>
        <a:ext cx="1606820" cy="779169"/>
      </dsp:txXfrm>
    </dsp:sp>
    <dsp:sp modelId="{0088D102-3DED-4E45-80B1-83BB94E161D1}">
      <dsp:nvSpPr>
        <dsp:cNvPr id="0" name=""/>
        <dsp:cNvSpPr/>
      </dsp:nvSpPr>
      <dsp:spPr>
        <a:xfrm rot="8100000">
          <a:off x="3816043" y="2653856"/>
          <a:ext cx="860899" cy="289678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200" kern="1200"/>
        </a:p>
      </dsp:txBody>
      <dsp:txXfrm rot="10800000">
        <a:off x="3902946" y="2711792"/>
        <a:ext cx="687093" cy="173806"/>
      </dsp:txXfrm>
    </dsp:sp>
    <dsp:sp modelId="{7773E1E5-9F84-4FA1-BEF4-251DB353F7C8}">
      <dsp:nvSpPr>
        <dsp:cNvPr id="0" name=""/>
        <dsp:cNvSpPr/>
      </dsp:nvSpPr>
      <dsp:spPr>
        <a:xfrm>
          <a:off x="2624548" y="3179163"/>
          <a:ext cx="1655302" cy="827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500" kern="1200" dirty="0"/>
            <a:t>Sürekli Entegrasyon ve Teslimat</a:t>
          </a:r>
        </a:p>
      </dsp:txBody>
      <dsp:txXfrm>
        <a:off x="2648789" y="3203404"/>
        <a:ext cx="1606820" cy="779169"/>
      </dsp:txXfrm>
    </dsp:sp>
    <dsp:sp modelId="{EFA776A7-4007-4BFF-A39F-9CABBD17ED0D}">
      <dsp:nvSpPr>
        <dsp:cNvPr id="0" name=""/>
        <dsp:cNvSpPr/>
      </dsp:nvSpPr>
      <dsp:spPr>
        <a:xfrm rot="13500000">
          <a:off x="2227456" y="2653856"/>
          <a:ext cx="860899" cy="289678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200" kern="1200"/>
        </a:p>
      </dsp:txBody>
      <dsp:txXfrm rot="10800000">
        <a:off x="2314359" y="2711792"/>
        <a:ext cx="687093" cy="173806"/>
      </dsp:txXfrm>
    </dsp:sp>
    <dsp:sp modelId="{7CA4CC57-3EEC-42B8-9D8B-CDE5DFD4FC63}">
      <dsp:nvSpPr>
        <dsp:cNvPr id="0" name=""/>
        <dsp:cNvSpPr/>
      </dsp:nvSpPr>
      <dsp:spPr>
        <a:xfrm>
          <a:off x="1035961" y="1590576"/>
          <a:ext cx="1655302" cy="827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500" kern="1200" dirty="0"/>
            <a:t>İzleme ve geri bildirim</a:t>
          </a:r>
        </a:p>
      </dsp:txBody>
      <dsp:txXfrm>
        <a:off x="1060202" y="1614817"/>
        <a:ext cx="1606820" cy="779169"/>
      </dsp:txXfrm>
    </dsp:sp>
    <dsp:sp modelId="{F7121988-B153-43E9-B539-81794B78BD7C}">
      <dsp:nvSpPr>
        <dsp:cNvPr id="0" name=""/>
        <dsp:cNvSpPr/>
      </dsp:nvSpPr>
      <dsp:spPr>
        <a:xfrm rot="18900000">
          <a:off x="2227456" y="1065270"/>
          <a:ext cx="860899" cy="289678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200" kern="1200"/>
        </a:p>
      </dsp:txBody>
      <dsp:txXfrm>
        <a:off x="2314359" y="1123206"/>
        <a:ext cx="687093" cy="1738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DAE6E1-E01B-44AB-BEEB-CB6A83FF3B10}">
      <dsp:nvSpPr>
        <dsp:cNvPr id="0" name=""/>
        <dsp:cNvSpPr/>
      </dsp:nvSpPr>
      <dsp:spPr>
        <a:xfrm>
          <a:off x="2735801" y="442"/>
          <a:ext cx="1432797" cy="9313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 dirty="0"/>
            <a:t>Daha hızlı teslimatlar</a:t>
          </a:r>
        </a:p>
      </dsp:txBody>
      <dsp:txXfrm>
        <a:off x="2781264" y="45905"/>
        <a:ext cx="1341871" cy="840392"/>
      </dsp:txXfrm>
    </dsp:sp>
    <dsp:sp modelId="{ACEE3A75-57E1-4FFD-BC46-63B12F696318}">
      <dsp:nvSpPr>
        <dsp:cNvPr id="0" name=""/>
        <dsp:cNvSpPr/>
      </dsp:nvSpPr>
      <dsp:spPr>
        <a:xfrm>
          <a:off x="1913898" y="466101"/>
          <a:ext cx="3076602" cy="3076602"/>
        </a:xfrm>
        <a:custGeom>
          <a:avLst/>
          <a:gdLst/>
          <a:ahLst/>
          <a:cxnLst/>
          <a:rect l="0" t="0" r="0" b="0"/>
          <a:pathLst>
            <a:path>
              <a:moveTo>
                <a:pt x="2452386" y="301039"/>
              </a:moveTo>
              <a:arcTo wR="1538301" hR="1538301" stAng="18387413" swAng="1633309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980E47-733E-40F5-8672-4BCE7FA4677B}">
      <dsp:nvSpPr>
        <dsp:cNvPr id="0" name=""/>
        <dsp:cNvSpPr/>
      </dsp:nvSpPr>
      <dsp:spPr>
        <a:xfrm>
          <a:off x="4274102" y="1538743"/>
          <a:ext cx="1432797" cy="9313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 dirty="0"/>
            <a:t>Daha az hata</a:t>
          </a:r>
        </a:p>
      </dsp:txBody>
      <dsp:txXfrm>
        <a:off x="4319565" y="1584206"/>
        <a:ext cx="1341871" cy="840392"/>
      </dsp:txXfrm>
    </dsp:sp>
    <dsp:sp modelId="{89CF96EC-416D-4317-AA18-B40ED3F87401}">
      <dsp:nvSpPr>
        <dsp:cNvPr id="0" name=""/>
        <dsp:cNvSpPr/>
      </dsp:nvSpPr>
      <dsp:spPr>
        <a:xfrm>
          <a:off x="1913898" y="466101"/>
          <a:ext cx="3076602" cy="3076602"/>
        </a:xfrm>
        <a:custGeom>
          <a:avLst/>
          <a:gdLst/>
          <a:ahLst/>
          <a:cxnLst/>
          <a:rect l="0" t="0" r="0" b="0"/>
          <a:pathLst>
            <a:path>
              <a:moveTo>
                <a:pt x="2917113" y="2220390"/>
              </a:moveTo>
              <a:arcTo wR="1538301" hR="1538301" stAng="1579278" swAng="1633309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F1775-2D43-420F-9419-A015890B42A1}">
      <dsp:nvSpPr>
        <dsp:cNvPr id="0" name=""/>
        <dsp:cNvSpPr/>
      </dsp:nvSpPr>
      <dsp:spPr>
        <a:xfrm>
          <a:off x="2735801" y="3077044"/>
          <a:ext cx="1432797" cy="9313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 dirty="0"/>
            <a:t>Daha güvenilir yazılım</a:t>
          </a:r>
        </a:p>
      </dsp:txBody>
      <dsp:txXfrm>
        <a:off x="2781264" y="3122507"/>
        <a:ext cx="1341871" cy="840392"/>
      </dsp:txXfrm>
    </dsp:sp>
    <dsp:sp modelId="{C47F296E-0F87-4477-A90C-177F8A2A207F}">
      <dsp:nvSpPr>
        <dsp:cNvPr id="0" name=""/>
        <dsp:cNvSpPr/>
      </dsp:nvSpPr>
      <dsp:spPr>
        <a:xfrm>
          <a:off x="1913898" y="466101"/>
          <a:ext cx="3076602" cy="3076602"/>
        </a:xfrm>
        <a:custGeom>
          <a:avLst/>
          <a:gdLst/>
          <a:ahLst/>
          <a:cxnLst/>
          <a:rect l="0" t="0" r="0" b="0"/>
          <a:pathLst>
            <a:path>
              <a:moveTo>
                <a:pt x="624215" y="2775563"/>
              </a:moveTo>
              <a:arcTo wR="1538301" hR="1538301" stAng="7587413" swAng="1633309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E9B2EC-41DA-43FB-8694-E4DBC882113B}">
      <dsp:nvSpPr>
        <dsp:cNvPr id="0" name=""/>
        <dsp:cNvSpPr/>
      </dsp:nvSpPr>
      <dsp:spPr>
        <a:xfrm>
          <a:off x="1197499" y="1538743"/>
          <a:ext cx="1432797" cy="9313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 dirty="0"/>
            <a:t>Ekip verimliliğinin artışı</a:t>
          </a:r>
        </a:p>
      </dsp:txBody>
      <dsp:txXfrm>
        <a:off x="1242962" y="1584206"/>
        <a:ext cx="1341871" cy="840392"/>
      </dsp:txXfrm>
    </dsp:sp>
    <dsp:sp modelId="{4A6E7C7B-D051-4243-B458-9C622E6AAE2B}">
      <dsp:nvSpPr>
        <dsp:cNvPr id="0" name=""/>
        <dsp:cNvSpPr/>
      </dsp:nvSpPr>
      <dsp:spPr>
        <a:xfrm>
          <a:off x="1913898" y="466101"/>
          <a:ext cx="3076602" cy="3076602"/>
        </a:xfrm>
        <a:custGeom>
          <a:avLst/>
          <a:gdLst/>
          <a:ahLst/>
          <a:cxnLst/>
          <a:rect l="0" t="0" r="0" b="0"/>
          <a:pathLst>
            <a:path>
              <a:moveTo>
                <a:pt x="159488" y="856211"/>
              </a:moveTo>
              <a:arcTo wR="1538301" hR="1538301" stAng="12379278" swAng="1633309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4.png>
</file>

<file path=ppt/media/image5.webp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17CE6-7691-1D44-BFCD-FBDB21CEC9EE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6B6A7-E5EE-9F46-B37F-4F4A11B89C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22052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09E36-94EE-1617-08A7-6C7D993D8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BDB1B3B3-1C2C-DCCF-E936-FE3F326E84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1898D103-E9BA-1A64-C185-E2F5E7A5FBDD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E91B1F5D-A22F-3AD1-9B07-60942A7084FF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738270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572B0-E860-8972-FDC4-DA6B3967B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D48F6ECE-9532-BDA9-46EB-BDDD3B7828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38FAEEF2-E607-EB50-1156-4ABF02FE4940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E290C9A3-9A83-B2AD-D318-6A96AC4B0C42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844028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8D80E-FB76-9492-9507-5E6FBAD6F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7DB1A52A-D28E-EDCA-2801-62A1FB1758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C76E5DA2-78D5-378B-27F7-A136B5F4D044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7EA7E265-A9D2-402A-D284-1407F9984138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187725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52B60-8D71-6547-0447-0F4D360E1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6826F913-ED32-007B-4832-9CFFC71025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5EF36BB2-88F8-FE06-EB97-879B3D3268C3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1BD8FAEC-90DB-E22C-55F3-B9CE51D1CB32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781710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004250-5D15-4CC1-B8D2-373C48BFF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74A7A7DB-29DE-9346-329F-87A78E7648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B625A0C5-1EFA-147E-FB35-4AF43A99C847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AFE7FC82-7DA1-93B7-21AB-1CD76BF7115C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617274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D5CB4-351B-CFC2-D7CA-DE2F6C0C3C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C5C1CFC0-6D9D-69F6-9ADC-77EA6D82A9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F4139B80-05D5-93E4-BCDA-15274841A0B9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5F10A418-4EF0-8459-D5AA-BD171059B185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1205032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A87C8-5CE0-9DE7-197A-834856F36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>
            <a:extLst>
              <a:ext uri="{FF2B5EF4-FFF2-40B4-BE49-F238E27FC236}">
                <a16:creationId xmlns:a16="http://schemas.microsoft.com/office/drawing/2014/main" id="{99B3E8A6-C203-5009-A9BE-3EFFE17D5F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514" name="PlaceHolder 2">
            <a:extLst>
              <a:ext uri="{FF2B5EF4-FFF2-40B4-BE49-F238E27FC236}">
                <a16:creationId xmlns:a16="http://schemas.microsoft.com/office/drawing/2014/main" id="{B432B1EB-8D99-FE7B-35C6-221343557491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tr-TR" sz="2000" b="0" strike="noStrike" spc="-1" dirty="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515" name="PlaceHolder 3">
            <a:extLst>
              <a:ext uri="{FF2B5EF4-FFF2-40B4-BE49-F238E27FC236}">
                <a16:creationId xmlns:a16="http://schemas.microsoft.com/office/drawing/2014/main" id="{609C79B5-EF41-0C90-14B5-D0FBC0204238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tr-T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FB2997-B551-4E42-B99C-D3DE8E6E7745}" type="slidenum">
              <a:rPr lang="tr-T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tr-TR" sz="1200" b="0" strike="noStrike" spc="-1">
              <a:solidFill>
                <a:srgbClr val="000000"/>
              </a:solid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464011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F3C1F98-1119-C439-00BD-18D153B3D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E467180-72F0-39B8-F998-F4A5D07B72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EB0F375-6A7F-B2AC-43E3-6D283B42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5BF1446-34BB-DE9B-6057-B70A1806C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9A0B88A-7EC8-9E63-E053-87560A628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521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8844853-D4F4-1E74-DC56-938C0A430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E55D4F98-F8F1-B381-5285-3C2B21AD4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D404763-B084-F8CB-ADEA-497DC5322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A1BF1F5-C726-3D41-51A4-2A9D2DB0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D07E755-360C-989D-9414-90F36D06C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6377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318E9149-40D7-73BC-FA1F-B4513188EA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FBA61250-8B56-D081-2E2F-BC6CDFD35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79F877B-DED1-17B5-C22B-1C883530C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D67B3E1-C7F2-F4EC-7A76-43B31AACA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0C6A285-490B-5629-98A4-CD11E1537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7075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663D46E-655B-6170-DBBB-4B669A5B9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25CD077-2903-98CA-45B4-ECFC550D0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7386F9E-162C-A576-0C85-53943F4EE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1B9E3EC-65D0-EC98-7233-7D41EBBE6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2671E9E-92CF-5A56-F769-8B8969BE4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12948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7BA7758-DAB9-1395-4A5A-F80F321EA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4C887AC-FC3B-B1E5-2926-B067CAB6E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4C5FF56-5069-F0B5-5CF0-6CBBC46AD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8805D18-4372-9C64-89D4-7A8DDEBDC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06D69AD-13AF-389D-E853-95FA0A0C7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16473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2F35925-7E1E-2287-1352-591785073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51851F6-7A7A-6E88-1E53-606D56D55F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61954B8-7DE3-6B66-A7E8-08A63AB1C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F20451A-36FC-3AA7-84C4-244FC4E2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7BC83CF-3CC8-95DE-C3A2-0680F60BA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C8F2665-0A9E-8590-EF98-C16BA72E5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6753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7AC4E4E-8BE2-DEC0-E365-5078747E5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15D230D-2C51-02CB-7151-E875F4C6C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0681F9EF-8878-8DB0-4599-6A834DA16C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0EF08185-6E0D-5E85-EC09-E24D66A348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917883B8-14C9-0340-AD3F-70ADE46A19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AA7A2FC-1B82-20AA-1602-116B81E4B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26345A09-BA9B-2C43-511E-D9F908ED6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B401C95A-D624-46B0-3CC2-186107119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80085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FC4A1A8-BF08-B1D9-F77F-F49C2CF3C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3FA4AC1D-6BD7-0EC2-1CCF-DF3A49A90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D3A6C47A-43F7-3949-A814-160C2AF63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6687BC2B-3F29-A25E-93FD-4C073D1A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97006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C769AAA0-E794-2F8F-765B-824DAF8B3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90F89A9F-05DF-5A8E-DC4C-B7635FC0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F11C2C56-E87A-7900-F003-9C641B080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73346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3FC8109-EE00-B155-30F8-63C9C7FF4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D58347D-60C4-B4C8-5D7D-8900F44C3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93FA6D19-A7F4-EA9A-2AA8-2ADB91FFD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EA748957-D466-F5CE-6BB9-2DA933909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DA5C434-F004-FF0C-1901-F5AFB8A05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F0D13E1-36E5-72E6-3925-8AEF674D7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08954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60D9076-C997-CBF9-CDC7-A1C5AA28E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91B92ECE-FCB0-799C-907D-78FC2C9D58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143142D-C3EB-F70D-EFFC-2A9BB37518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7620682-F828-68E1-003B-1CB7BF886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B673E6B-3B26-843A-20FF-46A3E1BF0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3360880-60B9-1DD7-EA8E-CB14CFF9A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34088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76ED70B6-FC5C-6925-B232-E6FBBEF5A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199B80D-6DE3-A0CC-27B6-114BBCACC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105A4A2-2803-63CE-E845-997F7C6482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EBF425-2C81-E94D-AFD5-88E868AB882D}" type="datetimeFigureOut">
              <a:rPr lang="tr-TR" smtClean="0"/>
              <a:t>13.09.2025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4A2D3FC-8398-78D1-16F4-5D72E3537E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36319BD-BE54-B922-EC24-CFFE55BC4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D00493-2648-4C4F-97F3-EEC05CB2F2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8613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12" Type="http://schemas.microsoft.com/office/2007/relationships/diagramDrawing" Target="../diagrams/drawing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emf"/><Relationship Id="rId11" Type="http://schemas.openxmlformats.org/officeDocument/2006/relationships/diagramColors" Target="../diagrams/colors1.xml"/><Relationship Id="rId5" Type="http://schemas.openxmlformats.org/officeDocument/2006/relationships/image" Target="../media/image4.png"/><Relationship Id="rId10" Type="http://schemas.openxmlformats.org/officeDocument/2006/relationships/diagramQuickStyle" Target="../diagrams/quickStyle1.xml"/><Relationship Id="rId4" Type="http://schemas.openxmlformats.org/officeDocument/2006/relationships/notesSlide" Target="../notesSlides/notesSlide2.xml"/><Relationship Id="rId9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webp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12" Type="http://schemas.microsoft.com/office/2007/relationships/diagramDrawing" Target="../diagrams/drawing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emf"/><Relationship Id="rId11" Type="http://schemas.openxmlformats.org/officeDocument/2006/relationships/diagramColors" Target="../diagrams/colors2.xml"/><Relationship Id="rId5" Type="http://schemas.openxmlformats.org/officeDocument/2006/relationships/image" Target="../media/image4.png"/><Relationship Id="rId10" Type="http://schemas.openxmlformats.org/officeDocument/2006/relationships/diagramQuickStyle" Target="../diagrams/quickStyle2.xml"/><Relationship Id="rId4" Type="http://schemas.openxmlformats.org/officeDocument/2006/relationships/notesSlide" Target="../notesSlides/notesSlide4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12" Type="http://schemas.microsoft.com/office/2007/relationships/diagramDrawing" Target="../diagrams/drawing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emf"/><Relationship Id="rId11" Type="http://schemas.openxmlformats.org/officeDocument/2006/relationships/diagramColors" Target="../diagrams/colors3.xml"/><Relationship Id="rId5" Type="http://schemas.openxmlformats.org/officeDocument/2006/relationships/image" Target="../media/image4.png"/><Relationship Id="rId10" Type="http://schemas.openxmlformats.org/officeDocument/2006/relationships/diagramQuickStyle" Target="../diagrams/quickStyle3.xml"/><Relationship Id="rId4" Type="http://schemas.openxmlformats.org/officeDocument/2006/relationships/notesSlide" Target="../notesSlides/notesSlide5.xml"/><Relationship Id="rId9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12" Type="http://schemas.microsoft.com/office/2007/relationships/diagramDrawing" Target="../diagrams/drawing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emf"/><Relationship Id="rId11" Type="http://schemas.openxmlformats.org/officeDocument/2006/relationships/diagramColors" Target="../diagrams/colors4.xml"/><Relationship Id="rId5" Type="http://schemas.openxmlformats.org/officeDocument/2006/relationships/image" Target="../media/image4.png"/><Relationship Id="rId10" Type="http://schemas.openxmlformats.org/officeDocument/2006/relationships/diagramQuickStyle" Target="../diagrams/quickStyle4.xml"/><Relationship Id="rId4" Type="http://schemas.openxmlformats.org/officeDocument/2006/relationships/notesSlide" Target="../notesSlides/notesSlide6.xml"/><Relationship Id="rId9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C460D-4B4E-3BF3-C7F5-24CA8B23F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9">
            <a:extLst>
              <a:ext uri="{FF2B5EF4-FFF2-40B4-BE49-F238E27FC236}">
                <a16:creationId xmlns:a16="http://schemas.microsoft.com/office/drawing/2014/main" id="{881C6781-B144-B9A2-D281-8343A7708A04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4" name="Freeform 10">
            <a:extLst>
              <a:ext uri="{FF2B5EF4-FFF2-40B4-BE49-F238E27FC236}">
                <a16:creationId xmlns:a16="http://schemas.microsoft.com/office/drawing/2014/main" id="{7FC75BF2-BA8B-B1EE-D464-AD5CE6157D82}"/>
              </a:ext>
            </a:extLst>
          </p:cNvPr>
          <p:cNvSpPr/>
          <p:nvPr/>
        </p:nvSpPr>
        <p:spPr>
          <a:xfrm>
            <a:off x="1444680" y="741600"/>
            <a:ext cx="93240" cy="447120"/>
          </a:xfrm>
          <a:custGeom>
            <a:avLst/>
            <a:gdLst>
              <a:gd name="textAreaLeft" fmla="*/ 0 w 93240"/>
              <a:gd name="textAreaRight" fmla="*/ 93600 w 93240"/>
              <a:gd name="textAreaTop" fmla="*/ 0 h 447120"/>
              <a:gd name="textAreaBottom" fmla="*/ 447480 h 447120"/>
            </a:gdLst>
            <a:ahLst/>
            <a:cxnLst/>
            <a:rect l="textAreaLeft" t="textAreaTop" r="textAreaRight" b="textAreaBottom"/>
            <a:pathLst>
              <a:path w="118" h="564">
                <a:moveTo>
                  <a:pt x="118" y="0"/>
                </a:moveTo>
                <a:lnTo>
                  <a:pt x="0" y="126"/>
                </a:lnTo>
                <a:lnTo>
                  <a:pt x="0" y="564"/>
                </a:lnTo>
                <a:lnTo>
                  <a:pt x="118" y="452"/>
                </a:lnTo>
                <a:lnTo>
                  <a:pt x="11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1" name="Freeform 17">
            <a:extLst>
              <a:ext uri="{FF2B5EF4-FFF2-40B4-BE49-F238E27FC236}">
                <a16:creationId xmlns:a16="http://schemas.microsoft.com/office/drawing/2014/main" id="{44DF1DA5-B0CD-E185-B64F-9CCF9708F3B9}"/>
              </a:ext>
            </a:extLst>
          </p:cNvPr>
          <p:cNvSpPr/>
          <p:nvPr/>
        </p:nvSpPr>
        <p:spPr>
          <a:xfrm>
            <a:off x="3400200" y="784440"/>
            <a:ext cx="604440" cy="704520"/>
          </a:xfrm>
          <a:custGeom>
            <a:avLst/>
            <a:gdLst>
              <a:gd name="textAreaLeft" fmla="*/ 0 w 604440"/>
              <a:gd name="textAreaRight" fmla="*/ 604800 w 604440"/>
              <a:gd name="textAreaTop" fmla="*/ 0 h 704520"/>
              <a:gd name="textAreaBottom" fmla="*/ 704880 h 704520"/>
            </a:gdLst>
            <a:ahLst/>
            <a:cxnLst/>
            <a:rect l="textAreaLeft" t="textAreaTop" r="textAreaRight" b="textAreaBottom"/>
            <a:pathLst>
              <a:path w="762" h="888">
                <a:moveTo>
                  <a:pt x="524" y="888"/>
                </a:moveTo>
                <a:lnTo>
                  <a:pt x="188" y="446"/>
                </a:lnTo>
                <a:lnTo>
                  <a:pt x="188" y="888"/>
                </a:lnTo>
                <a:lnTo>
                  <a:pt x="0" y="888"/>
                </a:lnTo>
                <a:lnTo>
                  <a:pt x="0" y="0"/>
                </a:lnTo>
                <a:lnTo>
                  <a:pt x="188" y="0"/>
                </a:lnTo>
                <a:lnTo>
                  <a:pt x="188" y="426"/>
                </a:lnTo>
                <a:lnTo>
                  <a:pt x="536" y="0"/>
                </a:lnTo>
                <a:lnTo>
                  <a:pt x="760" y="0"/>
                </a:lnTo>
                <a:lnTo>
                  <a:pt x="404" y="434"/>
                </a:lnTo>
                <a:lnTo>
                  <a:pt x="762" y="888"/>
                </a:lnTo>
                <a:lnTo>
                  <a:pt x="524" y="88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5E3C7982-CE74-4234-847F-0C02E7B1D311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C24DC6C6-86C9-32E2-53B9-9097FE2D769D}"/>
              </a:ext>
            </a:extLst>
          </p:cNvPr>
          <p:cNvSpPr txBox="1"/>
          <p:nvPr/>
        </p:nvSpPr>
        <p:spPr>
          <a:xfrm>
            <a:off x="1360279" y="2807368"/>
            <a:ext cx="947120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  <a:r>
              <a:rPr lang="tr-TR" sz="5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Nedir?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910D51CB-65F7-AD5C-39A0-70465E73AE8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11091976" y="400513"/>
            <a:ext cx="628745" cy="400110"/>
          </a:xfrm>
          <a:prstGeom prst="rect">
            <a:avLst/>
          </a:prstGeom>
        </p:spPr>
      </p:pic>
      <p:pic>
        <p:nvPicPr>
          <p:cNvPr id="5" name="Resim 4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055EBB53-A9D9-3347-45EF-8F68AD7AAA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279" y="400513"/>
            <a:ext cx="891484" cy="320020"/>
          </a:xfrm>
          <a:prstGeom prst="rect">
            <a:avLst/>
          </a:prstGeom>
        </p:spPr>
      </p:pic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E1010257-5248-812C-2D89-733B60F894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05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81"/>
    </mc:Choice>
    <mc:Fallback>
      <p:transition spd="slow" advTm="24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7F52F-9264-CB08-9BCB-49CB0D6AE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058C49FF-7A39-7D9C-CEF8-F502CB044D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A3390EDF-A3E9-9337-7085-25087B9A063D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DC69367B-7AE5-CF43-37BD-49E83800FA0A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E2AEEB65-F45A-1F07-5DE8-1AFAE79E990A}"/>
              </a:ext>
            </a:extLst>
          </p:cNvPr>
          <p:cNvSpPr txBox="1"/>
          <p:nvPr/>
        </p:nvSpPr>
        <p:spPr>
          <a:xfrm>
            <a:off x="380779" y="341490"/>
            <a:ext cx="4972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Geleneksel Yaklaşım</a:t>
            </a: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8F8F5766-63DB-50E5-3AE3-FD3CF88DD16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BAC6C96-A244-B061-3F5B-339FD40EF0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graphicFrame>
        <p:nvGraphicFramePr>
          <p:cNvPr id="3" name="Diyagram 2">
            <a:extLst>
              <a:ext uri="{FF2B5EF4-FFF2-40B4-BE49-F238E27FC236}">
                <a16:creationId xmlns:a16="http://schemas.microsoft.com/office/drawing/2014/main" id="{6CCCCD77-C684-69AD-0049-E7E1277119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0821922"/>
              </p:ext>
            </p:extLst>
          </p:nvPr>
        </p:nvGraphicFramePr>
        <p:xfrm>
          <a:off x="2509227" y="1230272"/>
          <a:ext cx="7173546" cy="4397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9" name="Ses 8">
            <a:hlinkClick r:id="" action="ppaction://media"/>
            <a:extLst>
              <a:ext uri="{FF2B5EF4-FFF2-40B4-BE49-F238E27FC236}">
                <a16:creationId xmlns:a16="http://schemas.microsoft.com/office/drawing/2014/main" id="{F7D22744-45CC-0565-DA2E-7DE1F6F07F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867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807"/>
    </mc:Choice>
    <mc:Fallback>
      <p:transition spd="slow" advTm="64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1732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5F3980-68AA-E2EC-424E-1E9550AA1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8A6242F3-F998-A439-181F-B8D880559D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C8A67E39-92C2-C9C5-4DCB-55B82E51BBB2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74E85B3E-5A9F-46B2-B9CD-B62B51E2BBDE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10E5F59B-C142-8C57-4B5A-40866C121D32}"/>
              </a:ext>
            </a:extLst>
          </p:cNvPr>
          <p:cNvSpPr txBox="1"/>
          <p:nvPr/>
        </p:nvSpPr>
        <p:spPr>
          <a:xfrm>
            <a:off x="380779" y="341490"/>
            <a:ext cx="4972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Development + Operations</a:t>
            </a: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416799E9-60DF-BAB2-99F6-720C8404792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595A1E61-7C8E-5195-FC3F-D0073717138F}"/>
              </a:ext>
            </a:extLst>
          </p:cNvPr>
          <p:cNvSpPr txBox="1"/>
          <p:nvPr/>
        </p:nvSpPr>
        <p:spPr>
          <a:xfrm>
            <a:off x="5814114" y="2799785"/>
            <a:ext cx="515377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İş birliği kültürü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Otomasyon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Sürekli iyileştirme</a:t>
            </a:r>
          </a:p>
        </p:txBody>
      </p:sp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530F3E71-849D-A3C4-AF16-315ED0C52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B2575F4E-2AEC-3BE2-05C8-B72C613A14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31720" y="2260268"/>
            <a:ext cx="4466492" cy="2337464"/>
          </a:xfrm>
          <a:prstGeom prst="rect">
            <a:avLst/>
          </a:prstGeom>
        </p:spPr>
      </p:pic>
      <p:pic>
        <p:nvPicPr>
          <p:cNvPr id="9" name="Ses 8">
            <a:hlinkClick r:id="" action="ppaction://media"/>
            <a:extLst>
              <a:ext uri="{FF2B5EF4-FFF2-40B4-BE49-F238E27FC236}">
                <a16:creationId xmlns:a16="http://schemas.microsoft.com/office/drawing/2014/main" id="{42D3E5F7-C80E-ECFF-5B7A-4CCEE85C81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558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62"/>
    </mc:Choice>
    <mc:Fallback>
      <p:transition spd="slow" advTm="64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5B7E0-8BD4-89A7-C832-0AB3FD5A8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E9D1966C-02BB-2F23-598F-D2115ADAC3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C6C290FF-CD5B-4772-6D81-625245164EF4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A6FBF17C-19B7-B530-8352-3F115D78FB2C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E77696E4-74DF-E361-4E42-1D329A30D246}"/>
              </a:ext>
            </a:extLst>
          </p:cNvPr>
          <p:cNvSpPr txBox="1"/>
          <p:nvPr/>
        </p:nvSpPr>
        <p:spPr>
          <a:xfrm>
            <a:off x="380779" y="341490"/>
            <a:ext cx="5404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Yaşam Döngüsü</a:t>
            </a: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2256BD1C-BCC2-7340-F65A-6DCD04692E5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ED4640C6-1C8A-4ACC-B55F-B5556F4A17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graphicFrame>
        <p:nvGraphicFramePr>
          <p:cNvPr id="3" name="Diyagram 2">
            <a:extLst>
              <a:ext uri="{FF2B5EF4-FFF2-40B4-BE49-F238E27FC236}">
                <a16:creationId xmlns:a16="http://schemas.microsoft.com/office/drawing/2014/main" id="{6042F579-44F4-80AD-FD6B-1BFAAD8E84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1958429"/>
              </p:ext>
            </p:extLst>
          </p:nvPr>
        </p:nvGraphicFramePr>
        <p:xfrm>
          <a:off x="2094274" y="1059782"/>
          <a:ext cx="7867288" cy="4738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5" name="Ses 4">
            <a:hlinkClick r:id="" action="ppaction://media"/>
            <a:extLst>
              <a:ext uri="{FF2B5EF4-FFF2-40B4-BE49-F238E27FC236}">
                <a16:creationId xmlns:a16="http://schemas.microsoft.com/office/drawing/2014/main" id="{7BD0EB47-892B-DC55-8E1D-EB3220B301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25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423"/>
    </mc:Choice>
    <mc:Fallback>
      <p:transition spd="slow" advTm="205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E9F35-15F7-D2C3-2618-F6CEB2DF8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D69EE04B-149B-23B0-C2C2-CA32D186FF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E677E1E3-9A2E-DFA1-B648-4F6427D934CA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2EEA832F-F5AC-2888-7495-8ED9938B65AE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DA726276-0023-743D-27E2-998C01CF606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222EFD7-54B6-6B60-667B-885E4287A9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FD9182F5-A001-4886-7C88-0F437CBECC43}"/>
              </a:ext>
            </a:extLst>
          </p:cNvPr>
          <p:cNvSpPr txBox="1"/>
          <p:nvPr/>
        </p:nvSpPr>
        <p:spPr>
          <a:xfrm>
            <a:off x="533179" y="493890"/>
            <a:ext cx="5404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DevOps’un</a:t>
            </a:r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Temel İlkeleri</a:t>
            </a:r>
          </a:p>
        </p:txBody>
      </p:sp>
      <p:graphicFrame>
        <p:nvGraphicFramePr>
          <p:cNvPr id="5" name="Diyagram 4">
            <a:extLst>
              <a:ext uri="{FF2B5EF4-FFF2-40B4-BE49-F238E27FC236}">
                <a16:creationId xmlns:a16="http://schemas.microsoft.com/office/drawing/2014/main" id="{D31C343E-8773-DA11-50A8-555B630393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889129"/>
              </p:ext>
            </p:extLst>
          </p:nvPr>
        </p:nvGraphicFramePr>
        <p:xfrm>
          <a:off x="2643800" y="1424597"/>
          <a:ext cx="6904400" cy="4008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11" name="Ses 10">
            <a:hlinkClick r:id="" action="ppaction://media"/>
            <a:extLst>
              <a:ext uri="{FF2B5EF4-FFF2-40B4-BE49-F238E27FC236}">
                <a16:creationId xmlns:a16="http://schemas.microsoft.com/office/drawing/2014/main" id="{C5540EA7-6C35-879B-0349-FCED1726C2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585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965"/>
    </mc:Choice>
    <mc:Fallback>
      <p:transition spd="slow" advTm="85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1B571-21EF-B5B5-2056-F4D29580B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17CA1BDF-32AA-57F9-EA9E-680397214E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01CA1645-1BAF-FB0A-FDEA-38A49AE17FE1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2488643C-C180-594A-07C6-932F56A8DF71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DA66217A-B76D-6826-3254-48320DCDC0C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6D22E1E-F3C3-F318-995D-4FE8322F89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CDD30464-105A-6E7C-DB6B-E4B9885A2F1F}"/>
              </a:ext>
            </a:extLst>
          </p:cNvPr>
          <p:cNvSpPr txBox="1"/>
          <p:nvPr/>
        </p:nvSpPr>
        <p:spPr>
          <a:xfrm>
            <a:off x="533179" y="493890"/>
            <a:ext cx="5404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Neden </a:t>
            </a:r>
            <a:r>
              <a:rPr lang="tr-T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</a:p>
        </p:txBody>
      </p:sp>
      <p:graphicFrame>
        <p:nvGraphicFramePr>
          <p:cNvPr id="5" name="Diyagram 4">
            <a:extLst>
              <a:ext uri="{FF2B5EF4-FFF2-40B4-BE49-F238E27FC236}">
                <a16:creationId xmlns:a16="http://schemas.microsoft.com/office/drawing/2014/main" id="{96AA3BB4-5770-4D45-271A-634469F530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6739558"/>
              </p:ext>
            </p:extLst>
          </p:nvPr>
        </p:nvGraphicFramePr>
        <p:xfrm>
          <a:off x="2643800" y="1418630"/>
          <a:ext cx="6904400" cy="4008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9" name="Ses 8">
            <a:hlinkClick r:id="" action="ppaction://media"/>
            <a:extLst>
              <a:ext uri="{FF2B5EF4-FFF2-40B4-BE49-F238E27FC236}">
                <a16:creationId xmlns:a16="http://schemas.microsoft.com/office/drawing/2014/main" id="{F3C1EA0D-B963-C53C-85E7-963BBA1F87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97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18"/>
    </mc:Choice>
    <mc:Fallback>
      <p:transition spd="slow" advTm="34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05F22-098D-A4F0-F83E-928611D42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09BD4BF1-A490-CECA-1DC4-F760C730DC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116" y="960365"/>
            <a:ext cx="9607605" cy="4925336"/>
          </a:xfrm>
          <a:prstGeom prst="rect">
            <a:avLst/>
          </a:prstGeom>
        </p:spPr>
      </p:pic>
      <p:sp>
        <p:nvSpPr>
          <p:cNvPr id="133" name="Freeform 9">
            <a:extLst>
              <a:ext uri="{FF2B5EF4-FFF2-40B4-BE49-F238E27FC236}">
                <a16:creationId xmlns:a16="http://schemas.microsoft.com/office/drawing/2014/main" id="{6A820213-0EA3-D8B6-351F-D87CD5E807D7}"/>
              </a:ext>
            </a:extLst>
          </p:cNvPr>
          <p:cNvSpPr/>
          <p:nvPr/>
        </p:nvSpPr>
        <p:spPr>
          <a:xfrm>
            <a:off x="1431720" y="1159200"/>
            <a:ext cx="293400" cy="302760"/>
          </a:xfrm>
          <a:custGeom>
            <a:avLst/>
            <a:gdLst>
              <a:gd name="textAreaLeft" fmla="*/ 0 w 293400"/>
              <a:gd name="textAreaRight" fmla="*/ 293760 w 293400"/>
              <a:gd name="textAreaTop" fmla="*/ 0 h 302760"/>
              <a:gd name="textAreaBottom" fmla="*/ 303120 h 302760"/>
            </a:gdLst>
            <a:ahLst/>
            <a:cxnLst/>
            <a:rect l="textAreaLeft" t="textAreaTop" r="textAreaRight" b="textAreaBottom"/>
            <a:pathLst>
              <a:path w="370" h="382">
                <a:moveTo>
                  <a:pt x="370" y="198"/>
                </a:moveTo>
                <a:lnTo>
                  <a:pt x="232" y="146"/>
                </a:lnTo>
                <a:lnTo>
                  <a:pt x="240" y="0"/>
                </a:lnTo>
                <a:lnTo>
                  <a:pt x="148" y="114"/>
                </a:lnTo>
                <a:lnTo>
                  <a:pt x="12" y="62"/>
                </a:lnTo>
                <a:lnTo>
                  <a:pt x="92" y="184"/>
                </a:lnTo>
                <a:lnTo>
                  <a:pt x="0" y="298"/>
                </a:lnTo>
                <a:lnTo>
                  <a:pt x="142" y="260"/>
                </a:lnTo>
                <a:lnTo>
                  <a:pt x="222" y="382"/>
                </a:lnTo>
                <a:lnTo>
                  <a:pt x="228" y="236"/>
                </a:lnTo>
                <a:lnTo>
                  <a:pt x="370" y="198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8" name="Freeform 24">
            <a:extLst>
              <a:ext uri="{FF2B5EF4-FFF2-40B4-BE49-F238E27FC236}">
                <a16:creationId xmlns:a16="http://schemas.microsoft.com/office/drawing/2014/main" id="{89881ED6-4535-220E-E5BF-6AA09B00BB19}"/>
              </a:ext>
            </a:extLst>
          </p:cNvPr>
          <p:cNvSpPr/>
          <p:nvPr/>
        </p:nvSpPr>
        <p:spPr>
          <a:xfrm>
            <a:off x="4613760" y="1465560"/>
            <a:ext cx="88560" cy="529200"/>
          </a:xfrm>
          <a:custGeom>
            <a:avLst/>
            <a:gdLst>
              <a:gd name="textAreaLeft" fmla="*/ 0 w 88560"/>
              <a:gd name="textAreaRight" fmla="*/ 88920 w 88560"/>
              <a:gd name="textAreaTop" fmla="*/ 0 h 529200"/>
              <a:gd name="textAreaBottom" fmla="*/ 529560 h 529200"/>
            </a:gdLst>
            <a:ahLst/>
            <a:cxnLst/>
            <a:rect l="textAreaLeft" t="textAreaTop" r="textAreaRight" b="textAreaBottom"/>
            <a:pathLst>
              <a:path w="112" h="667">
                <a:moveTo>
                  <a:pt x="0" y="102"/>
                </a:moveTo>
                <a:lnTo>
                  <a:pt x="0" y="0"/>
                </a:lnTo>
                <a:lnTo>
                  <a:pt x="112" y="0"/>
                </a:lnTo>
                <a:lnTo>
                  <a:pt x="112" y="102"/>
                </a:lnTo>
                <a:lnTo>
                  <a:pt x="0" y="102"/>
                </a:lnTo>
                <a:close/>
                <a:moveTo>
                  <a:pt x="0" y="667"/>
                </a:moveTo>
                <a:lnTo>
                  <a:pt x="0" y="161"/>
                </a:lnTo>
                <a:lnTo>
                  <a:pt x="112" y="161"/>
                </a:lnTo>
                <a:lnTo>
                  <a:pt x="112" y="667"/>
                </a:lnTo>
                <a:lnTo>
                  <a:pt x="0" y="667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" tIns="22680" rIns="45720" bIns="2268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tr-TR" sz="9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C4559972-2B06-40D4-B155-7F1FCE3F4EB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490497" y="6116400"/>
            <a:ext cx="628745" cy="400110"/>
          </a:xfrm>
          <a:prstGeom prst="rect">
            <a:avLst/>
          </a:prstGeom>
          <a:effectLst>
            <a:outerShdw sx="1000" sy="1000" algn="ctr" rotWithShape="0">
              <a:srgbClr val="000000">
                <a:alpha val="99940"/>
              </a:srgbClr>
            </a:outerShdw>
          </a:effectLst>
        </p:spPr>
      </p:pic>
      <p:pic>
        <p:nvPicPr>
          <p:cNvPr id="2" name="Resim 1" descr="metin, yazı tipi, grafik, grafik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F2C18A50-7C18-CD9B-486A-D2C2E7649C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09814" y="400513"/>
            <a:ext cx="891484" cy="320020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07935493-40DD-E7F2-989A-253BB826AB15}"/>
              </a:ext>
            </a:extLst>
          </p:cNvPr>
          <p:cNvSpPr txBox="1"/>
          <p:nvPr/>
        </p:nvSpPr>
        <p:spPr>
          <a:xfrm>
            <a:off x="533179" y="493890"/>
            <a:ext cx="5404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Gerçek Dünya Örneği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D6692C09-8F8A-C360-1EA3-249A4756C158}"/>
              </a:ext>
            </a:extLst>
          </p:cNvPr>
          <p:cNvSpPr txBox="1"/>
          <p:nvPr/>
        </p:nvSpPr>
        <p:spPr>
          <a:xfrm>
            <a:off x="5814114" y="2799785"/>
            <a:ext cx="515377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Sürekli güncelleme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Canlı ortamda hata toleransı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tr-TR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Müşteri memnuniyetinde artış</a:t>
            </a: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83D7B1E0-C13F-DC9D-0E8D-77A5918314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75868" y="1755136"/>
            <a:ext cx="3286495" cy="3335792"/>
          </a:xfrm>
          <a:prstGeom prst="rect">
            <a:avLst/>
          </a:prstGeom>
        </p:spPr>
      </p:pic>
      <p:pic>
        <p:nvPicPr>
          <p:cNvPr id="12" name="Ses 11">
            <a:hlinkClick r:id="" action="ppaction://media"/>
            <a:extLst>
              <a:ext uri="{FF2B5EF4-FFF2-40B4-BE49-F238E27FC236}">
                <a16:creationId xmlns:a16="http://schemas.microsoft.com/office/drawing/2014/main" id="{4337C87C-EC92-B346-B486-7F70377DAE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378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876"/>
    </mc:Choice>
    <mc:Fallback>
      <p:transition spd="slow" advTm="61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1279</TotalTime>
  <Words>92</Words>
  <Application>Microsoft Office PowerPoint</Application>
  <PresentationFormat>Geniş ekran</PresentationFormat>
  <Paragraphs>49</Paragraphs>
  <Slides>7</Slides>
  <Notes>7</Notes>
  <HiddenSlides>0</HiddenSlides>
  <MMClips>7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Times New Roman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Mahmut İbrahim AYKAÇ</dc:creator>
  <cp:lastModifiedBy>SemihAcmali</cp:lastModifiedBy>
  <cp:revision>40</cp:revision>
  <dcterms:created xsi:type="dcterms:W3CDTF">2025-05-08T09:17:15Z</dcterms:created>
  <dcterms:modified xsi:type="dcterms:W3CDTF">2025-09-13T16:25:39Z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eodilabelclass">
    <vt:lpwstr>id_classification_Kapsamdisi=0ef0d4bf-59b8-4ae6-bbc0-fafde041157b</vt:lpwstr>
  </property>
  <property fmtid="{D5CDD505-2E9C-101B-9397-08002B2CF9AE}" pid="3" name="geodilabeluser">
    <vt:lpwstr>user=zeynep.can</vt:lpwstr>
  </property>
  <property fmtid="{D5CDD505-2E9C-101B-9397-08002B2CF9AE}" pid="4" name="geodilabeltime">
    <vt:lpwstr>datetime=2025-06-30T10:33:33.658Z</vt:lpwstr>
  </property>
</Properties>
</file>

<file path=docProps/thumbnail.jpeg>
</file>